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21" r:id="rId2"/>
    <p:sldId id="389" r:id="rId3"/>
    <p:sldId id="338" r:id="rId4"/>
    <p:sldId id="390" r:id="rId5"/>
    <p:sldId id="391" r:id="rId6"/>
    <p:sldId id="400" r:id="rId7"/>
    <p:sldId id="401" r:id="rId8"/>
    <p:sldId id="402" r:id="rId9"/>
    <p:sldId id="403" r:id="rId10"/>
    <p:sldId id="404" r:id="rId11"/>
    <p:sldId id="405" r:id="rId12"/>
    <p:sldId id="406" r:id="rId13"/>
    <p:sldId id="392" r:id="rId14"/>
    <p:sldId id="393" r:id="rId15"/>
    <p:sldId id="394" r:id="rId16"/>
    <p:sldId id="395" r:id="rId17"/>
    <p:sldId id="396" r:id="rId18"/>
    <p:sldId id="397" r:id="rId19"/>
    <p:sldId id="398" r:id="rId20"/>
    <p:sldId id="399" r:id="rId21"/>
    <p:sldId id="408" r:id="rId22"/>
    <p:sldId id="388" r:id="rId2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BA00"/>
    <a:srgbClr val="1A75CF"/>
    <a:srgbClr val="F8F8F8"/>
    <a:srgbClr val="8FC0F1"/>
    <a:srgbClr val="59C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8" y="666"/>
      </p:cViewPr>
      <p:guideLst>
        <p:guide orient="horz" pos="415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38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doughnut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rgbClr val="1A75CF"/>
            </a:solidFill>
            <a:ln w="19050" cap="flat">
              <a:solidFill>
                <a:srgbClr val="FFFFFF"/>
              </a:solidFill>
              <a:prstDash val="solid"/>
              <a:round/>
            </a:ln>
            <a:effectLst/>
          </c:spPr>
          <c:explosion val="1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002-4CF4-ACC8-3DD8404996A8}"/>
              </c:ext>
            </c:extLst>
          </c:dPt>
          <c:dPt>
            <c:idx val="1"/>
            <c:bubble3D val="0"/>
            <c:spPr>
              <a:solidFill>
                <a:srgbClr val="0058A0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1002-4CF4-ACC8-3DD8404996A8}"/>
              </c:ext>
            </c:extLst>
          </c:dPt>
          <c:dPt>
            <c:idx val="2"/>
            <c:bubble3D val="0"/>
            <c:spPr>
              <a:solidFill>
                <a:srgbClr val="80CAF7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1002-4CF4-ACC8-3DD8404996A8}"/>
              </c:ext>
            </c:extLst>
          </c:dPt>
          <c:dPt>
            <c:idx val="3"/>
            <c:bubble3D val="0"/>
            <c:spPr>
              <a:solidFill>
                <a:srgbClr val="35AAF3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1002-4CF4-ACC8-3DD8404996A8}"/>
              </c:ext>
            </c:extLst>
          </c:dPt>
          <c:dPt>
            <c:idx val="4"/>
            <c:bubble3D val="0"/>
            <c:spPr>
              <a:solidFill>
                <a:srgbClr val="4790D8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1002-4CF4-ACC8-3DD8404996A8}"/>
              </c:ext>
            </c:extLst>
          </c:dPt>
          <c:cat>
            <c:strRef>
              <c:f>Sheet1!$B$1:$F$1</c:f>
              <c:strCache>
                <c:ptCount val="5"/>
                <c:pt idx="0">
                  <c:v>Reino Unido</c:v>
                </c:pt>
                <c:pt idx="1">
                  <c:v>Chequia</c:v>
                </c:pt>
                <c:pt idx="2">
                  <c:v>Resto de Europa</c:v>
                </c:pt>
                <c:pt idx="3">
                  <c:v>O.Medio y N.África</c:v>
                </c:pt>
                <c:pt idx="4">
                  <c:v>Latinoamérica y EE.UU.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0.11</c:v>
                </c:pt>
                <c:pt idx="1">
                  <c:v>0.05</c:v>
                </c:pt>
                <c:pt idx="2">
                  <c:v>0.17</c:v>
                </c:pt>
                <c:pt idx="3">
                  <c:v>0.03</c:v>
                </c:pt>
                <c:pt idx="4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002-4CF4-ACC8-3DD840499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F083692E-A0C0-E306-9EA4-21599965A2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8A0026-A0D8-8875-AE4C-89A573E33C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76D841-9778-4BC8-AA16-99E9B4C35E95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7829DFD-03E3-2EBA-D754-C0AFBD7DEC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C98653E-CEA5-4AA1-E715-116F4CC788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4FC4FD-9E8B-4B7F-8E9E-E5554140F9C8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5668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8" name="Shape 26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2006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hyperlink" Target="aqualia.com" TargetMode="External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instagram.com/aqualia_official" TargetMode="External"/><Relationship Id="rId11" Type="http://schemas.openxmlformats.org/officeDocument/2006/relationships/hyperlink" Target="https://twitter.com/Aqualia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hyperlink" Target="https://www.linkedin.com/company/aqualia/" TargetMode="External"/><Relationship Id="rId9" Type="http://schemas.openxmlformats.org/officeDocument/2006/relationships/hyperlink" Target="https://www.youtube.com/user/aqualiaGestion" TargetMode="Externa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2" descr="Imagen 2"/>
          <p:cNvPicPr>
            <a:picLocks noChangeAspect="1"/>
          </p:cNvPicPr>
          <p:nvPr/>
        </p:nvPicPr>
        <p:blipFill>
          <a:blip r:embed="rId2">
            <a:alphaModFix amt="80000"/>
          </a:blip>
          <a:srcRect l="11867" t="40299" r="5583"/>
          <a:stretch>
            <a:fillRect/>
          </a:stretch>
        </p:blipFill>
        <p:spPr>
          <a:xfrm>
            <a:off x="0" y="0"/>
            <a:ext cx="12192000" cy="685788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Logo_aqualia_blanco.pngGoogle Shape;17;p12" descr="Logo_aqualia_blanco.pngGoogle Shape;17;p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569362"/>
            <a:ext cx="2080149" cy="774976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Texto del título"/>
          <p:cNvSpPr txBox="1">
            <a:spLocks noGrp="1"/>
          </p:cNvSpPr>
          <p:nvPr>
            <p:ph type="title" hasCustomPrompt="1"/>
          </p:nvPr>
        </p:nvSpPr>
        <p:spPr>
          <a:xfrm>
            <a:off x="1179727" y="4483236"/>
            <a:ext cx="3608173" cy="894364"/>
          </a:xfrm>
          <a:prstGeom prst="rect">
            <a:avLst/>
          </a:prstGeom>
        </p:spPr>
        <p:txBody>
          <a:bodyPr anchor="t"/>
          <a:lstStyle>
            <a:lvl1pPr>
              <a:defRPr sz="3600" b="1">
                <a:solidFill>
                  <a:srgbClr val="FFFFFF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en-US" noProof="0" dirty="0"/>
          </a:p>
        </p:txBody>
      </p:sp>
      <p:sp>
        <p:nvSpPr>
          <p:cNvPr id="1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179727" y="5569587"/>
            <a:ext cx="3608173" cy="259713"/>
          </a:xfrm>
          <a:prstGeom prst="rect">
            <a:avLst/>
          </a:prstGeom>
        </p:spPr>
        <p:txBody>
          <a:bodyPr/>
          <a:lstStyle>
            <a:lvl1pPr marL="406400" indent="-355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Inset</a:t>
            </a:r>
            <a:r>
              <a:rPr lang="es-ES" dirty="0"/>
              <a:t> </a:t>
            </a:r>
            <a:r>
              <a:rPr lang="en-US" noProof="0" dirty="0"/>
              <a:t>department</a:t>
            </a:r>
            <a:r>
              <a:rPr lang="es-ES" dirty="0"/>
              <a:t> </a:t>
            </a:r>
            <a:r>
              <a:rPr lang="en-US" noProof="0" dirty="0"/>
              <a:t>name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iapositiva de títul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n 2" descr="Imagen 2"/>
          <p:cNvPicPr>
            <a:picLocks noChangeAspect="1"/>
          </p:cNvPicPr>
          <p:nvPr/>
        </p:nvPicPr>
        <p:blipFill>
          <a:blip r:embed="rId2">
            <a:alphaModFix amt="80000"/>
          </a:blip>
          <a:srcRect l="11867" t="40299" r="5583"/>
          <a:stretch>
            <a:fillRect/>
          </a:stretch>
        </p:blipFill>
        <p:spPr>
          <a:xfrm>
            <a:off x="0" y="0"/>
            <a:ext cx="12192000" cy="6857885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Nombre ApellidosCargoE-mail"/>
          <p:cNvSpPr txBox="1">
            <a:spLocks noGrp="1"/>
          </p:cNvSpPr>
          <p:nvPr>
            <p:ph type="title" hasCustomPrompt="1"/>
          </p:nvPr>
        </p:nvSpPr>
        <p:spPr>
          <a:xfrm>
            <a:off x="1179727" y="4511254"/>
            <a:ext cx="3608101" cy="749164"/>
          </a:xfrm>
          <a:prstGeom prst="rect">
            <a:avLst/>
          </a:prstGeom>
        </p:spPr>
        <p:txBody>
          <a:bodyPr anchor="t"/>
          <a:lstStyle>
            <a:lvl1pPr>
              <a:defRPr sz="1800" b="1">
                <a:solidFill>
                  <a:srgbClr val="FFFFFF"/>
                </a:solidFill>
              </a:defRPr>
            </a:lvl1pPr>
          </a:lstStyle>
          <a:p>
            <a:r>
              <a:rPr lang="en-US" noProof="0" dirty="0"/>
              <a:t>Name</a:t>
            </a:r>
            <a:r>
              <a:rPr lang="es-ES" dirty="0"/>
              <a:t> </a:t>
            </a:r>
            <a:r>
              <a:rPr lang="en-US" noProof="0" dirty="0"/>
              <a:t>Surname</a:t>
            </a:r>
            <a:r>
              <a:rPr lang="es-ES" noProof="0" dirty="0"/>
              <a:t> </a:t>
            </a:r>
            <a:br>
              <a:rPr lang="es-ES" noProof="0" dirty="0"/>
            </a:br>
            <a:r>
              <a:rPr lang="en-US" noProof="0" dirty="0"/>
              <a:t>Position</a:t>
            </a:r>
            <a:r>
              <a:rPr lang="es-ES" noProof="0" dirty="0"/>
              <a:t> </a:t>
            </a:r>
            <a:r>
              <a:rPr lang="en-US" noProof="0" dirty="0"/>
              <a:t>Email</a:t>
            </a:r>
          </a:p>
        </p:txBody>
      </p:sp>
      <p:pic>
        <p:nvPicPr>
          <p:cNvPr id="2" name="Logo_aqualia_blanco.pngGoogle Shape;17;p12" descr="Logo_aqualia_blanco.pngGoogle Shape;17;p12">
            <a:extLst>
              <a:ext uri="{FF2B5EF4-FFF2-40B4-BE49-F238E27FC236}">
                <a16:creationId xmlns:a16="http://schemas.microsoft.com/office/drawing/2014/main" id="{D51DB35B-689C-2343-EB88-617D11E813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8200" y="3569362"/>
            <a:ext cx="2080149" cy="774976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Google Shape;355;g3e1379ed546_0_995">
            <a:extLst>
              <a:ext uri="{FF2B5EF4-FFF2-40B4-BE49-F238E27FC236}">
                <a16:creationId xmlns:a16="http://schemas.microsoft.com/office/drawing/2014/main" id="{91C3A1CC-3DAC-FEA5-71DA-09C665E52C5D}"/>
              </a:ext>
            </a:extLst>
          </p:cNvPr>
          <p:cNvSpPr txBox="1"/>
          <p:nvPr userDrawn="1"/>
        </p:nvSpPr>
        <p:spPr>
          <a:xfrm>
            <a:off x="8635558" y="4304877"/>
            <a:ext cx="1507680" cy="492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2000" b="1">
                <a:solidFill>
                  <a:srgbClr val="FFFFFF"/>
                </a:solidFill>
              </a:defRPr>
            </a:lvl1pPr>
          </a:lstStyle>
          <a:p>
            <a:r>
              <a:rPr lang="en-GB" noProof="0" dirty="0"/>
              <a:t>Thank you</a:t>
            </a:r>
          </a:p>
        </p:txBody>
      </p:sp>
      <p:pic>
        <p:nvPicPr>
          <p:cNvPr id="12" name="Imagen 3" descr="Imagen 3">
            <a:hlinkClick r:id="rId4"/>
            <a:extLst>
              <a:ext uri="{FF2B5EF4-FFF2-40B4-BE49-F238E27FC236}">
                <a16:creationId xmlns:a16="http://schemas.microsoft.com/office/drawing/2014/main" id="{3DD89CCF-F0D9-CCAA-98BB-92480AD1FDD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32166" y="4756349"/>
            <a:ext cx="271263" cy="2712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Imagen 4" descr="Imagen 4">
            <a:hlinkClick r:id="rId6"/>
            <a:extLst>
              <a:ext uri="{FF2B5EF4-FFF2-40B4-BE49-F238E27FC236}">
                <a16:creationId xmlns:a16="http://schemas.microsoft.com/office/drawing/2014/main" id="{B1176771-F096-DD38-7232-C1FA2152889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73135" y="4763492"/>
            <a:ext cx="268706" cy="268706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Google Shape;355;g3e1379ed546_0_995">
            <a:extLst>
              <a:ext uri="{FF2B5EF4-FFF2-40B4-BE49-F238E27FC236}">
                <a16:creationId xmlns:a16="http://schemas.microsoft.com/office/drawing/2014/main" id="{541FE504-4CAF-5E67-BDD3-A6DE340FCCC7}"/>
              </a:ext>
            </a:extLst>
          </p:cNvPr>
          <p:cNvSpPr txBox="1"/>
          <p:nvPr userDrawn="1"/>
        </p:nvSpPr>
        <p:spPr>
          <a:xfrm>
            <a:off x="8654608" y="4969247"/>
            <a:ext cx="1375725" cy="430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1600" b="1"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8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lang="en-GB" u="sng" noProof="0" dirty="0">
                <a:solidFill>
                  <a:srgbClr val="F8F8F8"/>
                </a:solidFill>
                <a:uFill>
                  <a:solidFill>
                    <a:srgbClr val="467886"/>
                  </a:solidFill>
                </a:u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aqualia.com</a:t>
            </a:r>
          </a:p>
        </p:txBody>
      </p:sp>
      <p:pic>
        <p:nvPicPr>
          <p:cNvPr id="15" name="Imagen 13" descr="Imagen 13">
            <a:hlinkClick r:id="rId9"/>
            <a:extLst>
              <a:ext uri="{FF2B5EF4-FFF2-40B4-BE49-F238E27FC236}">
                <a16:creationId xmlns:a16="http://schemas.microsoft.com/office/drawing/2014/main" id="{8132C01F-8834-4166-DD57-C6583EA01CD5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 l="20724" r="23866"/>
          <a:stretch>
            <a:fillRect/>
          </a:stretch>
        </p:blipFill>
        <p:spPr>
          <a:xfrm>
            <a:off x="9028465" y="4754939"/>
            <a:ext cx="293121" cy="28854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" name="Grupo 17">
            <a:extLst>
              <a:ext uri="{FF2B5EF4-FFF2-40B4-BE49-F238E27FC236}">
                <a16:creationId xmlns:a16="http://schemas.microsoft.com/office/drawing/2014/main" id="{488034D4-AC4A-A4AF-DCD4-4362A2CA212B}"/>
              </a:ext>
            </a:extLst>
          </p:cNvPr>
          <p:cNvGrpSpPr/>
          <p:nvPr userDrawn="1"/>
        </p:nvGrpSpPr>
        <p:grpSpPr>
          <a:xfrm>
            <a:off x="9364154" y="4761112"/>
            <a:ext cx="270881" cy="270326"/>
            <a:chOff x="0" y="0"/>
            <a:chExt cx="270880" cy="270324"/>
          </a:xfrm>
        </p:grpSpPr>
        <p:pic>
          <p:nvPicPr>
            <p:cNvPr id="17" name="Imagen 5" descr="Imagen 5">
              <a:hlinkClick r:id="rId11"/>
              <a:extLst>
                <a:ext uri="{FF2B5EF4-FFF2-40B4-BE49-F238E27FC236}">
                  <a16:creationId xmlns:a16="http://schemas.microsoft.com/office/drawing/2014/main" id="{89D574C9-3E84-28BB-805B-BD38B66BD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0" y="0"/>
              <a:ext cx="270881" cy="2703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" name="Elipse 15">
              <a:extLst>
                <a:ext uri="{FF2B5EF4-FFF2-40B4-BE49-F238E27FC236}">
                  <a16:creationId xmlns:a16="http://schemas.microsoft.com/office/drawing/2014/main" id="{F40DB680-0D97-4D4B-0DEA-8D6FFA6F35DC}"/>
                </a:ext>
              </a:extLst>
            </p:cNvPr>
            <p:cNvSpPr/>
            <p:nvPr/>
          </p:nvSpPr>
          <p:spPr>
            <a:xfrm>
              <a:off x="4829" y="6149"/>
              <a:ext cx="259557" cy="259557"/>
            </a:xfrm>
            <a:prstGeom prst="ellips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lang="en-GB" noProof="0" dirty="0"/>
            </a:p>
          </p:txBody>
        </p:sp>
      </p:grpSp>
      <p:pic>
        <p:nvPicPr>
          <p:cNvPr id="19" name="Imagen 9" descr="Imagen 9">
            <a:extLst>
              <a:ext uri="{FF2B5EF4-FFF2-40B4-BE49-F238E27FC236}">
                <a16:creationId xmlns:a16="http://schemas.microsoft.com/office/drawing/2014/main" id="{2F67D569-0059-AEE2-72FD-07D54B2A478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412145" y="4508500"/>
            <a:ext cx="794545" cy="79454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Conector recto 11">
            <a:extLst>
              <a:ext uri="{FF2B5EF4-FFF2-40B4-BE49-F238E27FC236}">
                <a16:creationId xmlns:a16="http://schemas.microsoft.com/office/drawing/2014/main" id="{7BCF81F5-45C0-629F-61EF-560A8A51C75F}"/>
              </a:ext>
            </a:extLst>
          </p:cNvPr>
          <p:cNvSpPr/>
          <p:nvPr userDrawn="1"/>
        </p:nvSpPr>
        <p:spPr>
          <a:xfrm>
            <a:off x="10143242" y="4590853"/>
            <a:ext cx="1" cy="575036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lang="en-GB" noProof="0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seño personalizad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pic>
        <p:nvPicPr>
          <p:cNvPr id="2" name="Logo_aqualia_blanco.pngGoogle Shape;17;p12" descr="Logo_aqualia_blanco.pngGoogle Shape;17;p12">
            <a:extLst>
              <a:ext uri="{FF2B5EF4-FFF2-40B4-BE49-F238E27FC236}">
                <a16:creationId xmlns:a16="http://schemas.microsoft.com/office/drawing/2014/main" id="{141B8D35-D79E-C463-C20A-EFDA6CB809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3569362"/>
            <a:ext cx="2080149" cy="77497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Nivel de texto 1…">
            <a:extLst>
              <a:ext uri="{FF2B5EF4-FFF2-40B4-BE49-F238E27FC236}">
                <a16:creationId xmlns:a16="http://schemas.microsoft.com/office/drawing/2014/main" id="{AF85FC66-1998-7C69-9673-891664868140}"/>
              </a:ext>
            </a:extLst>
          </p:cNvPr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997218" y="3556952"/>
            <a:ext cx="2427765" cy="1071609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000">
                <a:solidFill>
                  <a:srgbClr val="FFFFFF"/>
                </a:solidFill>
              </a:defRPr>
            </a:lvl1pPr>
            <a:lvl2pPr marL="714375" indent="-142875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2pPr>
            <a:lvl3pPr marL="1200150" indent="-17145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3pPr>
            <a:lvl4pPr marL="16764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4pPr>
            <a:lvl5pPr marL="21336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Chapter title</a:t>
            </a:r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B98FFE90-762B-F6CB-4773-5C45D239CB61}"/>
              </a:ext>
            </a:extLst>
          </p:cNvPr>
          <p:cNvSpPr txBox="1">
            <a:spLocks noGrp="1"/>
          </p:cNvSpPr>
          <p:nvPr>
            <p:ph type="body" sz="quarter" idx="10" hasCustomPrompt="1"/>
          </p:nvPr>
        </p:nvSpPr>
        <p:spPr>
          <a:xfrm>
            <a:off x="8731803" y="3558523"/>
            <a:ext cx="2427765" cy="3110940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000">
                <a:solidFill>
                  <a:srgbClr val="FFFFFF"/>
                </a:solidFill>
              </a:defRPr>
            </a:lvl1pPr>
            <a:lvl2pPr marL="714375" indent="-142875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2pPr>
            <a:lvl3pPr marL="1200150" indent="-17145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3pPr>
            <a:lvl4pPr marL="16764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4pPr>
            <a:lvl5pPr marL="21336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Chapter title</a:t>
            </a:r>
          </a:p>
        </p:txBody>
      </p:sp>
      <p:sp>
        <p:nvSpPr>
          <p:cNvPr id="6" name="Nivel de texto 1…">
            <a:extLst>
              <a:ext uri="{FF2B5EF4-FFF2-40B4-BE49-F238E27FC236}">
                <a16:creationId xmlns:a16="http://schemas.microsoft.com/office/drawing/2014/main" id="{E6077877-8182-1C3E-AB45-31FF4781C29D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570062" y="6404155"/>
            <a:ext cx="2506153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Insert document name</a:t>
            </a:r>
          </a:p>
          <a:p>
            <a:r>
              <a:rPr lang="en-US" noProof="0" dirty="0"/>
              <a:t>/Year</a:t>
            </a:r>
          </a:p>
        </p:txBody>
      </p:sp>
      <p:sp>
        <p:nvSpPr>
          <p:cNvPr id="7" name="Nivel de texto 1…">
            <a:extLst>
              <a:ext uri="{FF2B5EF4-FFF2-40B4-BE49-F238E27FC236}">
                <a16:creationId xmlns:a16="http://schemas.microsoft.com/office/drawing/2014/main" id="{97C8DE80-46E5-56CA-9E7B-6775291668B7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4981272" y="3232147"/>
            <a:ext cx="2456476" cy="312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0">
              <a:buClrTx/>
              <a:buSzTx/>
              <a:buFontTx/>
              <a:buNone/>
              <a:defRPr sz="12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r>
              <a:rPr lang="es-ES" dirty="0"/>
              <a:t>Bloc</a:t>
            </a:r>
            <a:r>
              <a:rPr lang="en-US" noProof="0" dirty="0"/>
              <a:t>k 1 title</a:t>
            </a:r>
            <a:endParaRPr dirty="0"/>
          </a:p>
        </p:txBody>
      </p:sp>
      <p:sp>
        <p:nvSpPr>
          <p:cNvPr id="8" name="Nivel de texto 1…">
            <a:extLst>
              <a:ext uri="{FF2B5EF4-FFF2-40B4-BE49-F238E27FC236}">
                <a16:creationId xmlns:a16="http://schemas.microsoft.com/office/drawing/2014/main" id="{FDEBBDAC-5D52-21F3-838E-8B23AEC3075E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8734711" y="3232147"/>
            <a:ext cx="2456476" cy="312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0">
              <a:buClrTx/>
              <a:buSzTx/>
              <a:buFontTx/>
              <a:buNone/>
              <a:defRPr sz="12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Block 3 title</a:t>
            </a:r>
          </a:p>
        </p:txBody>
      </p:sp>
      <p:sp>
        <p:nvSpPr>
          <p:cNvPr id="9" name="Nivel de texto 1…">
            <a:extLst>
              <a:ext uri="{FF2B5EF4-FFF2-40B4-BE49-F238E27FC236}">
                <a16:creationId xmlns:a16="http://schemas.microsoft.com/office/drawing/2014/main" id="{9EB4D408-1979-896C-768C-9DA535941370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5017643" y="5113946"/>
            <a:ext cx="2427765" cy="1071609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000">
                <a:solidFill>
                  <a:srgbClr val="FFFFFF"/>
                </a:solidFill>
              </a:defRPr>
            </a:lvl1pPr>
            <a:lvl2pPr marL="714375" indent="-142875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2pPr>
            <a:lvl3pPr marL="1200150" indent="-17145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3pPr>
            <a:lvl4pPr marL="16764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4pPr>
            <a:lvl5pPr marL="21336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5pPr>
          </a:lstStyle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Chapter</a:t>
            </a:r>
            <a:r>
              <a:rPr lang="es-ES" dirty="0"/>
              <a:t> </a:t>
            </a:r>
            <a:r>
              <a:rPr lang="en-US" noProof="0" dirty="0"/>
              <a:t>title</a:t>
            </a:r>
          </a:p>
        </p:txBody>
      </p:sp>
      <p:sp>
        <p:nvSpPr>
          <p:cNvPr id="10" name="Nivel de texto 1…">
            <a:extLst>
              <a:ext uri="{FF2B5EF4-FFF2-40B4-BE49-F238E27FC236}">
                <a16:creationId xmlns:a16="http://schemas.microsoft.com/office/drawing/2014/main" id="{F59214CD-BD06-2B7E-E072-0F19291F2687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5001697" y="4789141"/>
            <a:ext cx="2456476" cy="3123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0">
              <a:buClrTx/>
              <a:buSzTx/>
              <a:buFontTx/>
              <a:buNone/>
              <a:defRPr sz="12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Block 2 title</a:t>
            </a:r>
          </a:p>
        </p:txBody>
      </p:sp>
      <p:sp>
        <p:nvSpPr>
          <p:cNvPr id="14" name="Nivel de texto 1…">
            <a:extLst>
              <a:ext uri="{FF2B5EF4-FFF2-40B4-BE49-F238E27FC236}">
                <a16:creationId xmlns:a16="http://schemas.microsoft.com/office/drawing/2014/main" id="{554F6668-4DBE-3DDF-BF99-61C08F940A2F}"/>
              </a:ext>
            </a:extLst>
          </p:cNvPr>
          <p:cNvSpPr txBox="1">
            <a:spLocks noGrp="1"/>
          </p:cNvSpPr>
          <p:nvPr>
            <p:ph type="body" sz="quarter" idx="16" hasCustomPrompt="1"/>
          </p:nvPr>
        </p:nvSpPr>
        <p:spPr>
          <a:xfrm>
            <a:off x="7763125" y="3558524"/>
            <a:ext cx="466476" cy="1071609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000">
                <a:solidFill>
                  <a:srgbClr val="FFFFFF"/>
                </a:solidFill>
              </a:defRPr>
            </a:lvl1pPr>
            <a:lvl2pPr marL="714375" indent="-142875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2pPr>
            <a:lvl3pPr marL="1200150" indent="-17145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3pPr>
            <a:lvl4pPr marL="16764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4pPr>
            <a:lvl5pPr marL="21336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Page</a:t>
            </a:r>
          </a:p>
          <a:p>
            <a:r>
              <a:rPr lang="en-US" noProof="0" dirty="0"/>
              <a:t>No</a:t>
            </a:r>
          </a:p>
        </p:txBody>
      </p:sp>
      <p:sp>
        <p:nvSpPr>
          <p:cNvPr id="15" name="Nivel de texto 1…">
            <a:extLst>
              <a:ext uri="{FF2B5EF4-FFF2-40B4-BE49-F238E27FC236}">
                <a16:creationId xmlns:a16="http://schemas.microsoft.com/office/drawing/2014/main" id="{0A5312E0-E2D4-E8DC-23B7-080DA76D304D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7849537" y="4832714"/>
            <a:ext cx="466476" cy="1071609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000">
                <a:solidFill>
                  <a:srgbClr val="FFFFFF"/>
                </a:solidFill>
              </a:defRPr>
            </a:lvl1pPr>
            <a:lvl2pPr marL="714375" indent="-142875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2pPr>
            <a:lvl3pPr marL="1200150" indent="-17145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3pPr>
            <a:lvl4pPr marL="16764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4pPr>
            <a:lvl5pPr marL="21336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Page</a:t>
            </a:r>
          </a:p>
          <a:p>
            <a:r>
              <a:rPr lang="en-US" noProof="0" dirty="0"/>
              <a:t>No</a:t>
            </a:r>
          </a:p>
        </p:txBody>
      </p:sp>
      <p:sp>
        <p:nvSpPr>
          <p:cNvPr id="16" name="Nivel de texto 1…">
            <a:extLst>
              <a:ext uri="{FF2B5EF4-FFF2-40B4-BE49-F238E27FC236}">
                <a16:creationId xmlns:a16="http://schemas.microsoft.com/office/drawing/2014/main" id="{97B867A2-6263-5516-DB41-584BF26597AD}"/>
              </a:ext>
            </a:extLst>
          </p:cNvPr>
          <p:cNvSpPr txBox="1">
            <a:spLocks noGrp="1"/>
          </p:cNvSpPr>
          <p:nvPr>
            <p:ph type="body" sz="quarter" idx="18" hasCustomPrompt="1"/>
          </p:nvPr>
        </p:nvSpPr>
        <p:spPr>
          <a:xfrm>
            <a:off x="11395587" y="3558524"/>
            <a:ext cx="466476" cy="1071609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000">
                <a:solidFill>
                  <a:srgbClr val="FFFFFF"/>
                </a:solidFill>
              </a:defRPr>
            </a:lvl1pPr>
            <a:lvl2pPr marL="714375" indent="-142875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2pPr>
            <a:lvl3pPr marL="1200150" indent="-17145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3pPr>
            <a:lvl4pPr marL="16764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4pPr>
            <a:lvl5pPr marL="2133600" indent="-190500">
              <a:buClrTx/>
              <a:buSzPts val="1000"/>
              <a:buFontTx/>
              <a:defRPr sz="10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Page</a:t>
            </a:r>
          </a:p>
          <a:p>
            <a:r>
              <a:rPr lang="en-US" noProof="0" dirty="0"/>
              <a:t>No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eño personalizad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29;p14"/>
          <p:cNvSpPr/>
          <p:nvPr/>
        </p:nvSpPr>
        <p:spPr>
          <a:xfrm>
            <a:off x="0" y="0"/>
            <a:ext cx="1552575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sp>
        <p:nvSpPr>
          <p:cNvPr id="88" name="Google Shape;36;p14"/>
          <p:cNvSpPr/>
          <p:nvPr/>
        </p:nvSpPr>
        <p:spPr>
          <a:xfrm>
            <a:off x="4557065" y="-1759405"/>
            <a:ext cx="10376810" cy="10376810"/>
          </a:xfrm>
          <a:prstGeom prst="ellipse">
            <a:avLst/>
          </a:prstGeom>
          <a:ln w="1905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Google Shape;37;p14"/>
          <p:cNvSpPr/>
          <p:nvPr/>
        </p:nvSpPr>
        <p:spPr>
          <a:xfrm>
            <a:off x="4233219" y="2019300"/>
            <a:ext cx="914401" cy="914400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" name="Texto del título"/>
          <p:cNvSpPr txBox="1">
            <a:spLocks noGrp="1"/>
          </p:cNvSpPr>
          <p:nvPr>
            <p:ph type="title" hasCustomPrompt="1"/>
          </p:nvPr>
        </p:nvSpPr>
        <p:spPr>
          <a:xfrm>
            <a:off x="4233216" y="2154039"/>
            <a:ext cx="914401" cy="666751"/>
          </a:xfrm>
          <a:prstGeom prst="rect">
            <a:avLst/>
          </a:prstGeom>
        </p:spPr>
        <p:txBody>
          <a:bodyPr anchor="b"/>
          <a:lstStyle>
            <a:lvl1pPr algn="ctr">
              <a:defRPr sz="3900" b="1">
                <a:solidFill>
                  <a:srgbClr val="0076D3"/>
                </a:solidFill>
              </a:defRPr>
            </a:lvl1pPr>
          </a:lstStyle>
          <a:p>
            <a:r>
              <a:rPr lang="en-US" noProof="0" dirty="0"/>
              <a:t>No</a:t>
            </a:r>
          </a:p>
        </p:txBody>
      </p:sp>
      <p:sp>
        <p:nvSpPr>
          <p:cNvPr id="91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471466" y="2176345"/>
            <a:ext cx="5727966" cy="905903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39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Bloc</a:t>
            </a:r>
            <a:r>
              <a:rPr lang="en-US" noProof="0" dirty="0"/>
              <a:t>k 1 title</a:t>
            </a:r>
            <a:endParaRPr lang="en-US" dirty="0"/>
          </a:p>
        </p:txBody>
      </p:sp>
      <p:pic>
        <p:nvPicPr>
          <p:cNvPr id="92" name="Google Shape;35;p14" descr="Google Shape;35;p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AACF57B8-82A2-6B51-C41D-84F1BC0363EA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Insert document name</a:t>
            </a:r>
          </a:p>
          <a:p>
            <a:r>
              <a:rPr lang="en-US" noProof="0" dirty="0"/>
              <a:t>/Year</a:t>
            </a:r>
          </a:p>
        </p:txBody>
      </p:sp>
      <p:sp>
        <p:nvSpPr>
          <p:cNvPr id="6" name="Rectángulo: esquinas redondeadas 4">
            <a:extLst>
              <a:ext uri="{FF2B5EF4-FFF2-40B4-BE49-F238E27FC236}">
                <a16:creationId xmlns:a16="http://schemas.microsoft.com/office/drawing/2014/main" id="{0718BBD1-E4D7-94F1-1396-AD812C40EC83}"/>
              </a:ext>
            </a:extLst>
          </p:cNvPr>
          <p:cNvSpPr/>
          <p:nvPr userDrawn="1"/>
        </p:nvSpPr>
        <p:spPr>
          <a:xfrm>
            <a:off x="159488" y="733646"/>
            <a:ext cx="1412137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7" name="Nivel de texto 1…">
            <a:extLst>
              <a:ext uri="{FF2B5EF4-FFF2-40B4-BE49-F238E27FC236}">
                <a16:creationId xmlns:a16="http://schemas.microsoft.com/office/drawing/2014/main" id="{BD50A1E3-A238-D895-E5AD-2ECCC459E3CC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n-US" dirty="0"/>
              <a:t>Bloc</a:t>
            </a:r>
            <a:r>
              <a:rPr lang="en-US" noProof="0" dirty="0"/>
              <a:t>k 1 title</a:t>
            </a:r>
            <a:endParaRPr lang="en-US" dirty="0"/>
          </a:p>
        </p:txBody>
      </p:sp>
      <p:sp>
        <p:nvSpPr>
          <p:cNvPr id="11" name="Nivel de texto 1…">
            <a:extLst>
              <a:ext uri="{FF2B5EF4-FFF2-40B4-BE49-F238E27FC236}">
                <a16:creationId xmlns:a16="http://schemas.microsoft.com/office/drawing/2014/main" id="{43070A94-34F4-6159-5124-8EA05941899E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eño personalizad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29;p14"/>
          <p:cNvSpPr/>
          <p:nvPr/>
        </p:nvSpPr>
        <p:spPr>
          <a:xfrm>
            <a:off x="0" y="0"/>
            <a:ext cx="1552575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pic>
        <p:nvPicPr>
          <p:cNvPr id="102" name="Google Shape;35;p14" descr="Google Shape;35;p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Google Shape;143;p21"/>
          <p:cNvSpPr/>
          <p:nvPr/>
        </p:nvSpPr>
        <p:spPr>
          <a:xfrm>
            <a:off x="8552542" y="-1759405"/>
            <a:ext cx="10376810" cy="10376810"/>
          </a:xfrm>
          <a:prstGeom prst="ellipse">
            <a:avLst/>
          </a:prstGeom>
          <a:ln w="1905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Google Shape;144;p21"/>
          <p:cNvSpPr/>
          <p:nvPr/>
        </p:nvSpPr>
        <p:spPr>
          <a:xfrm>
            <a:off x="8254093" y="2019300"/>
            <a:ext cx="914401" cy="914400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Texto del título"/>
          <p:cNvSpPr txBox="1">
            <a:spLocks noGrp="1"/>
          </p:cNvSpPr>
          <p:nvPr>
            <p:ph type="title" hasCustomPrompt="1"/>
          </p:nvPr>
        </p:nvSpPr>
        <p:spPr>
          <a:xfrm>
            <a:off x="8254093" y="2154039"/>
            <a:ext cx="914401" cy="666751"/>
          </a:xfrm>
          <a:prstGeom prst="rect">
            <a:avLst/>
          </a:prstGeom>
        </p:spPr>
        <p:txBody>
          <a:bodyPr anchor="b"/>
          <a:lstStyle>
            <a:lvl1pPr algn="ctr">
              <a:defRPr sz="3900" b="1">
                <a:solidFill>
                  <a:srgbClr val="0076D3"/>
                </a:solidFill>
              </a:defRPr>
            </a:lvl1pPr>
          </a:lstStyle>
          <a:p>
            <a:r>
              <a:rPr lang="en-US" noProof="0" dirty="0"/>
              <a:t>No</a:t>
            </a:r>
          </a:p>
        </p:txBody>
      </p:sp>
      <p:sp>
        <p:nvSpPr>
          <p:cNvPr id="106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416170" y="2181437"/>
            <a:ext cx="4614638" cy="905903"/>
          </a:xfrm>
          <a:prstGeom prst="rect">
            <a:avLst/>
          </a:prstGeom>
        </p:spPr>
        <p:txBody>
          <a:bodyPr/>
          <a:lstStyle>
            <a:lvl1pPr marL="228600" indent="0" algn="r">
              <a:buClrTx/>
              <a:buSzTx/>
              <a:buFontTx/>
              <a:buNone/>
              <a:defRPr sz="3900" b="1">
                <a:solidFill>
                  <a:srgbClr val="FFFFFF"/>
                </a:solidFill>
              </a:defRPr>
            </a:lvl1pPr>
            <a:lvl2pPr marL="1128712" indent="-557212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pPr marL="22860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Bloc</a:t>
            </a:r>
            <a:r>
              <a:rPr lang="en-US" noProof="0" dirty="0"/>
              <a:t>k 2 title</a:t>
            </a:r>
            <a:endParaRPr lang="en-US" dirty="0"/>
          </a:p>
          <a:p>
            <a:endParaRPr dirty="0"/>
          </a:p>
        </p:txBody>
      </p:sp>
      <p:sp>
        <p:nvSpPr>
          <p:cNvPr id="10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" name="Nivel de texto 1…">
            <a:extLst>
              <a:ext uri="{FF2B5EF4-FFF2-40B4-BE49-F238E27FC236}">
                <a16:creationId xmlns:a16="http://schemas.microsoft.com/office/drawing/2014/main" id="{FAA47C90-FF17-A9BB-E119-6F9BFF8DBB08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Insert document name</a:t>
            </a:r>
          </a:p>
          <a:p>
            <a:r>
              <a:rPr lang="en-US" noProof="0" dirty="0"/>
              <a:t>/Year</a:t>
            </a:r>
          </a:p>
        </p:txBody>
      </p:sp>
      <p:sp>
        <p:nvSpPr>
          <p:cNvPr id="3" name="Rectángulo: esquinas redondeadas 4">
            <a:extLst>
              <a:ext uri="{FF2B5EF4-FFF2-40B4-BE49-F238E27FC236}">
                <a16:creationId xmlns:a16="http://schemas.microsoft.com/office/drawing/2014/main" id="{A2B3484E-BC4A-BF31-351B-D78FB4EE0EB9}"/>
              </a:ext>
            </a:extLst>
          </p:cNvPr>
          <p:cNvSpPr/>
          <p:nvPr userDrawn="1"/>
        </p:nvSpPr>
        <p:spPr>
          <a:xfrm>
            <a:off x="159488" y="733646"/>
            <a:ext cx="1412137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F5E27841-F000-5ECF-06EC-93BCB9713BFA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Bloc</a:t>
            </a:r>
            <a:r>
              <a:rPr lang="en-US" noProof="0" dirty="0"/>
              <a:t>k 2 title</a:t>
            </a:r>
            <a:endParaRPr lang="en-US" dirty="0"/>
          </a:p>
        </p:txBody>
      </p:sp>
      <p:sp>
        <p:nvSpPr>
          <p:cNvPr id="5" name="Nivel de texto 1…">
            <a:extLst>
              <a:ext uri="{FF2B5EF4-FFF2-40B4-BE49-F238E27FC236}">
                <a16:creationId xmlns:a16="http://schemas.microsoft.com/office/drawing/2014/main" id="{CC6FA868-CBEB-F435-E944-B2576C7A6961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eño personalizad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29;p14"/>
          <p:cNvSpPr/>
          <p:nvPr/>
        </p:nvSpPr>
        <p:spPr>
          <a:xfrm>
            <a:off x="0" y="0"/>
            <a:ext cx="1552575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sp>
        <p:nvSpPr>
          <p:cNvPr id="88" name="Google Shape;36;p14"/>
          <p:cNvSpPr/>
          <p:nvPr/>
        </p:nvSpPr>
        <p:spPr>
          <a:xfrm>
            <a:off x="4557065" y="-1759405"/>
            <a:ext cx="10376810" cy="10376810"/>
          </a:xfrm>
          <a:prstGeom prst="ellipse">
            <a:avLst/>
          </a:prstGeom>
          <a:ln w="1905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" name="Google Shape;37;p14"/>
          <p:cNvSpPr/>
          <p:nvPr/>
        </p:nvSpPr>
        <p:spPr>
          <a:xfrm>
            <a:off x="4233219" y="2019300"/>
            <a:ext cx="914401" cy="914400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" name="Texto del título"/>
          <p:cNvSpPr txBox="1">
            <a:spLocks noGrp="1"/>
          </p:cNvSpPr>
          <p:nvPr>
            <p:ph type="title" hasCustomPrompt="1"/>
          </p:nvPr>
        </p:nvSpPr>
        <p:spPr>
          <a:xfrm>
            <a:off x="4233216" y="2154039"/>
            <a:ext cx="914401" cy="666751"/>
          </a:xfrm>
          <a:prstGeom prst="rect">
            <a:avLst/>
          </a:prstGeom>
        </p:spPr>
        <p:txBody>
          <a:bodyPr anchor="b"/>
          <a:lstStyle>
            <a:lvl1pPr algn="ctr">
              <a:defRPr sz="3900" b="1">
                <a:solidFill>
                  <a:srgbClr val="0076D3"/>
                </a:solidFill>
              </a:defRPr>
            </a:lvl1pPr>
          </a:lstStyle>
          <a:p>
            <a:r>
              <a:rPr lang="en-US" noProof="0" dirty="0"/>
              <a:t>No</a:t>
            </a:r>
          </a:p>
        </p:txBody>
      </p:sp>
      <p:sp>
        <p:nvSpPr>
          <p:cNvPr id="91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471466" y="2176345"/>
            <a:ext cx="5727966" cy="905903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39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Bloc</a:t>
            </a:r>
            <a:r>
              <a:rPr lang="en-US" noProof="0" dirty="0"/>
              <a:t>k 3 title</a:t>
            </a:r>
            <a:endParaRPr lang="en-US" dirty="0"/>
          </a:p>
        </p:txBody>
      </p:sp>
      <p:pic>
        <p:nvPicPr>
          <p:cNvPr id="92" name="Google Shape;35;p14" descr="Google Shape;35;p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AACF57B8-82A2-6B51-C41D-84F1BC0363EA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Insert document name</a:t>
            </a:r>
          </a:p>
          <a:p>
            <a:r>
              <a:rPr lang="en-US" noProof="0" dirty="0"/>
              <a:t>/Year</a:t>
            </a:r>
          </a:p>
        </p:txBody>
      </p:sp>
      <p:sp>
        <p:nvSpPr>
          <p:cNvPr id="2" name="Rectángulo: esquinas redondeadas 4">
            <a:extLst>
              <a:ext uri="{FF2B5EF4-FFF2-40B4-BE49-F238E27FC236}">
                <a16:creationId xmlns:a16="http://schemas.microsoft.com/office/drawing/2014/main" id="{8C4B4F9B-F553-37D8-DCBA-1F8383F9A09C}"/>
              </a:ext>
            </a:extLst>
          </p:cNvPr>
          <p:cNvSpPr/>
          <p:nvPr userDrawn="1"/>
        </p:nvSpPr>
        <p:spPr>
          <a:xfrm>
            <a:off x="159488" y="733646"/>
            <a:ext cx="1412137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3" name="Nivel de texto 1…">
            <a:extLst>
              <a:ext uri="{FF2B5EF4-FFF2-40B4-BE49-F238E27FC236}">
                <a16:creationId xmlns:a16="http://schemas.microsoft.com/office/drawing/2014/main" id="{11AC1B8A-908E-C98D-503D-D0D44D4E6D52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Bloc</a:t>
            </a:r>
            <a:r>
              <a:rPr lang="en-US" noProof="0" dirty="0"/>
              <a:t>k 3 title</a:t>
            </a:r>
            <a:endParaRPr lang="en-US" dirty="0"/>
          </a:p>
        </p:txBody>
      </p:sp>
      <p:sp>
        <p:nvSpPr>
          <p:cNvPr id="5" name="Nivel de texto 1…">
            <a:extLst>
              <a:ext uri="{FF2B5EF4-FFF2-40B4-BE49-F238E27FC236}">
                <a16:creationId xmlns:a16="http://schemas.microsoft.com/office/drawing/2014/main" id="{9C387FA9-3212-225E-D763-D488E4403245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179083047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eño personalizado">
    <p:bg>
      <p:bgPr>
        <a:solidFill>
          <a:srgbClr val="1A75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29;p14"/>
          <p:cNvSpPr/>
          <p:nvPr/>
        </p:nvSpPr>
        <p:spPr>
          <a:xfrm>
            <a:off x="0" y="0"/>
            <a:ext cx="1552575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pic>
        <p:nvPicPr>
          <p:cNvPr id="102" name="Google Shape;35;p14" descr="Google Shape;35;p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Google Shape;143;p21"/>
          <p:cNvSpPr/>
          <p:nvPr/>
        </p:nvSpPr>
        <p:spPr>
          <a:xfrm>
            <a:off x="8552542" y="-1759405"/>
            <a:ext cx="10376810" cy="10376810"/>
          </a:xfrm>
          <a:prstGeom prst="ellipse">
            <a:avLst/>
          </a:prstGeom>
          <a:ln w="19050">
            <a:solidFill>
              <a:srgbClr val="FFFFFF"/>
            </a:solidFill>
            <a:miter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Google Shape;144;p21"/>
          <p:cNvSpPr/>
          <p:nvPr/>
        </p:nvSpPr>
        <p:spPr>
          <a:xfrm>
            <a:off x="8254093" y="2019300"/>
            <a:ext cx="914401" cy="914400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Texto del título"/>
          <p:cNvSpPr txBox="1">
            <a:spLocks noGrp="1"/>
          </p:cNvSpPr>
          <p:nvPr>
            <p:ph type="title" hasCustomPrompt="1"/>
          </p:nvPr>
        </p:nvSpPr>
        <p:spPr>
          <a:xfrm>
            <a:off x="8254093" y="2154039"/>
            <a:ext cx="914401" cy="666751"/>
          </a:xfrm>
          <a:prstGeom prst="rect">
            <a:avLst/>
          </a:prstGeom>
        </p:spPr>
        <p:txBody>
          <a:bodyPr anchor="b"/>
          <a:lstStyle>
            <a:lvl1pPr algn="ctr">
              <a:defRPr sz="3900" b="1">
                <a:solidFill>
                  <a:srgbClr val="0076D3"/>
                </a:solidFill>
              </a:defRPr>
            </a:lvl1pPr>
          </a:lstStyle>
          <a:p>
            <a:r>
              <a:rPr lang="es-ES" dirty="0"/>
              <a:t>No</a:t>
            </a:r>
            <a:endParaRPr dirty="0"/>
          </a:p>
        </p:txBody>
      </p:sp>
      <p:sp>
        <p:nvSpPr>
          <p:cNvPr id="106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3416170" y="2181437"/>
            <a:ext cx="4614638" cy="905903"/>
          </a:xfrm>
          <a:prstGeom prst="rect">
            <a:avLst/>
          </a:prstGeom>
        </p:spPr>
        <p:txBody>
          <a:bodyPr/>
          <a:lstStyle>
            <a:lvl1pPr marL="228600" indent="0" algn="r">
              <a:buClrTx/>
              <a:buSzTx/>
              <a:buFontTx/>
              <a:buNone/>
              <a:defRPr sz="3900" b="1">
                <a:solidFill>
                  <a:srgbClr val="FFFFFF"/>
                </a:solidFill>
              </a:defRPr>
            </a:lvl1pPr>
            <a:lvl2pPr marL="1128712" indent="-557212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2pPr>
            <a:lvl3pPr marL="1697354" indent="-668654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3pPr>
            <a:lvl4pPr marL="2228850" indent="-742950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4pPr>
            <a:lvl5pPr marL="2686050" indent="-742950" algn="r">
              <a:buClrTx/>
              <a:buSzPts val="3900"/>
              <a:buFontTx/>
              <a:defRPr sz="3900" b="1">
                <a:solidFill>
                  <a:srgbClr val="FFFFFF"/>
                </a:solidFill>
              </a:defRPr>
            </a:lvl5pPr>
          </a:lstStyle>
          <a:p>
            <a:pPr marL="22860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noProof="0" dirty="0"/>
              <a:t>Block</a:t>
            </a:r>
            <a:r>
              <a:rPr lang="es-ES" noProof="0" dirty="0"/>
              <a:t> 4 </a:t>
            </a:r>
            <a:r>
              <a:rPr lang="en-US" noProof="0" dirty="0"/>
              <a:t>title</a:t>
            </a:r>
          </a:p>
          <a:p>
            <a:endParaRPr dirty="0"/>
          </a:p>
        </p:txBody>
      </p:sp>
      <p:sp>
        <p:nvSpPr>
          <p:cNvPr id="107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" name="Nivel de texto 1…">
            <a:extLst>
              <a:ext uri="{FF2B5EF4-FFF2-40B4-BE49-F238E27FC236}">
                <a16:creationId xmlns:a16="http://schemas.microsoft.com/office/drawing/2014/main" id="{FAA47C90-FF17-A9BB-E119-6F9BFF8DBB08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Insert document name</a:t>
            </a:r>
          </a:p>
          <a:p>
            <a:r>
              <a:rPr lang="en-US" noProof="0" dirty="0"/>
              <a:t>/Year</a:t>
            </a:r>
          </a:p>
        </p:txBody>
      </p:sp>
      <p:sp>
        <p:nvSpPr>
          <p:cNvPr id="3" name="Rectángulo: esquinas redondeadas 4">
            <a:extLst>
              <a:ext uri="{FF2B5EF4-FFF2-40B4-BE49-F238E27FC236}">
                <a16:creationId xmlns:a16="http://schemas.microsoft.com/office/drawing/2014/main" id="{852B2F58-D3AA-B4CE-D821-BBCA3CEF0972}"/>
              </a:ext>
            </a:extLst>
          </p:cNvPr>
          <p:cNvSpPr/>
          <p:nvPr userDrawn="1"/>
        </p:nvSpPr>
        <p:spPr>
          <a:xfrm>
            <a:off x="159488" y="733646"/>
            <a:ext cx="1412137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3A2EE2A2-8F7F-DEB5-2EC1-A0342CEEF04A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Bloc</a:t>
            </a:r>
            <a:r>
              <a:rPr lang="en-US" noProof="0" dirty="0"/>
              <a:t>k 4 title</a:t>
            </a:r>
            <a:endParaRPr lang="en-US" dirty="0"/>
          </a:p>
        </p:txBody>
      </p:sp>
      <p:sp>
        <p:nvSpPr>
          <p:cNvPr id="5" name="Nivel de texto 1…">
            <a:extLst>
              <a:ext uri="{FF2B5EF4-FFF2-40B4-BE49-F238E27FC236}">
                <a16:creationId xmlns:a16="http://schemas.microsoft.com/office/drawing/2014/main" id="{A93EE423-0D1B-43A6-8FF0-69C1DE94E412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</p:txBody>
      </p:sp>
    </p:spTree>
    <p:extLst>
      <p:ext uri="{BB962C8B-B14F-4D97-AF65-F5344CB8AC3E}">
        <p14:creationId xmlns:p14="http://schemas.microsoft.com/office/powerpoint/2010/main" val="210301942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69;p17"/>
          <p:cNvSpPr/>
          <p:nvPr/>
        </p:nvSpPr>
        <p:spPr>
          <a:xfrm>
            <a:off x="-1" y="0"/>
            <a:ext cx="1541723" cy="6858000"/>
          </a:xfrm>
          <a:prstGeom prst="rect">
            <a:avLst/>
          </a:prstGeom>
          <a:solidFill>
            <a:srgbClr val="1A75CF">
              <a:alpha val="5098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pic>
        <p:nvPicPr>
          <p:cNvPr id="116" name="Google Shape;76;p17" descr="Google Shape;76;p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A99A0153-FB1B-8164-E98A-C856C451A28E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Insert document name</a:t>
            </a:r>
          </a:p>
          <a:p>
            <a:r>
              <a:rPr lang="en-US" noProof="0" dirty="0"/>
              <a:t>/Year</a:t>
            </a:r>
          </a:p>
        </p:txBody>
      </p:sp>
      <p:sp>
        <p:nvSpPr>
          <p:cNvPr id="7" name="Nivel de texto 1…">
            <a:extLst>
              <a:ext uri="{FF2B5EF4-FFF2-40B4-BE49-F238E27FC236}">
                <a16:creationId xmlns:a16="http://schemas.microsoft.com/office/drawing/2014/main" id="{870BA944-B27A-FBD7-120B-E72CD4E72C2A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1942970" y="6828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800" b="1">
                <a:solidFill>
                  <a:srgbClr val="F8F8F8"/>
                </a:solidFill>
                <a:highlight>
                  <a:srgbClr val="1A75CF"/>
                </a:highlight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n-US" noProof="0" dirty="0"/>
              <a:t>Click to add text</a:t>
            </a:r>
          </a:p>
        </p:txBody>
      </p:sp>
      <p:sp>
        <p:nvSpPr>
          <p:cNvPr id="8" name="Nivel de texto 1…">
            <a:extLst>
              <a:ext uri="{FF2B5EF4-FFF2-40B4-BE49-F238E27FC236}">
                <a16:creationId xmlns:a16="http://schemas.microsoft.com/office/drawing/2014/main" id="{1AC1B1B6-ADC1-0FF2-F210-429E988F9ADB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942970" y="10384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400" b="1">
                <a:solidFill>
                  <a:srgbClr val="1A75CF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n-US" noProof="0" dirty="0"/>
              <a:t>Click to add subtitle</a:t>
            </a:r>
          </a:p>
        </p:txBody>
      </p:sp>
      <p:sp>
        <p:nvSpPr>
          <p:cNvPr id="10" name="Nivel de texto 1…">
            <a:extLst>
              <a:ext uri="{FF2B5EF4-FFF2-40B4-BE49-F238E27FC236}">
                <a16:creationId xmlns:a16="http://schemas.microsoft.com/office/drawing/2014/main" id="{B286CD39-2B31-52E1-56CD-176C47A176AF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0" y="715845"/>
            <a:ext cx="1574276" cy="24568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Bloc</a:t>
            </a:r>
            <a:r>
              <a:rPr lang="en-US" noProof="0" dirty="0"/>
              <a:t>k title</a:t>
            </a:r>
            <a:endParaRPr lang="en-US" dirty="0"/>
          </a:p>
        </p:txBody>
      </p:sp>
      <p:sp>
        <p:nvSpPr>
          <p:cNvPr id="11" name="Nivel de texto 1…">
            <a:extLst>
              <a:ext uri="{FF2B5EF4-FFF2-40B4-BE49-F238E27FC236}">
                <a16:creationId xmlns:a16="http://schemas.microsoft.com/office/drawing/2014/main" id="{56EBD83B-2317-5FC1-34FF-9FC87F111593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</p:txBody>
      </p:sp>
      <p:sp>
        <p:nvSpPr>
          <p:cNvPr id="15" name="Nivel de texto 1…">
            <a:extLst>
              <a:ext uri="{FF2B5EF4-FFF2-40B4-BE49-F238E27FC236}">
                <a16:creationId xmlns:a16="http://schemas.microsoft.com/office/drawing/2014/main" id="{E0E63612-E866-A4F1-96C2-5D4A98795F7E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1942970" y="1394037"/>
            <a:ext cx="4614638" cy="9059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100" b="0">
                <a:solidFill>
                  <a:schemeClr val="tx1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n-US" noProof="0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73987266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69;p17"/>
          <p:cNvSpPr/>
          <p:nvPr/>
        </p:nvSpPr>
        <p:spPr>
          <a:xfrm>
            <a:off x="-1" y="0"/>
            <a:ext cx="1541723" cy="6858000"/>
          </a:xfrm>
          <a:prstGeom prst="rect">
            <a:avLst/>
          </a:prstGeom>
          <a:solidFill>
            <a:srgbClr val="1A75CF">
              <a:alpha val="5098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pic>
        <p:nvPicPr>
          <p:cNvPr id="128" name="Google Shape;76;p17" descr="Google Shape;76;p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3" name="Google Shape;53;p15">
            <a:extLst>
              <a:ext uri="{FF2B5EF4-FFF2-40B4-BE49-F238E27FC236}">
                <a16:creationId xmlns:a16="http://schemas.microsoft.com/office/drawing/2014/main" id="{0D43AE76-CF97-193B-44A7-A923570CDCD7}"/>
              </a:ext>
            </a:extLst>
          </p:cNvPr>
          <p:cNvSpPr>
            <a:spLocks noGrp="1"/>
          </p:cNvSpPr>
          <p:nvPr>
            <p:ph type="pic" idx="4" hasCustomPrompt="1"/>
          </p:nvPr>
        </p:nvSpPr>
        <p:spPr>
          <a:xfrm>
            <a:off x="8431074" y="851029"/>
            <a:ext cx="4663202" cy="4660893"/>
          </a:xfrm>
          <a:prstGeom prst="ellipse">
            <a:avLst/>
          </a:prstGeom>
          <a:noFill/>
          <a:ln w="9525" cap="flat" cmpd="sng">
            <a:solidFill>
              <a:srgbClr val="1A75CF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icon to add picture</a:t>
            </a:r>
            <a:endParaRPr lang="en-US" dirty="0"/>
          </a:p>
        </p:txBody>
      </p:sp>
      <p:sp>
        <p:nvSpPr>
          <p:cNvPr id="5" name="Nivel de texto 1…">
            <a:extLst>
              <a:ext uri="{FF2B5EF4-FFF2-40B4-BE49-F238E27FC236}">
                <a16:creationId xmlns:a16="http://schemas.microsoft.com/office/drawing/2014/main" id="{B4C64D5D-50DE-FA4D-A58D-8F43CD80E530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Insert document name</a:t>
            </a:r>
          </a:p>
          <a:p>
            <a:r>
              <a:rPr lang="en-US" noProof="0" dirty="0"/>
              <a:t>/Year</a:t>
            </a:r>
          </a:p>
        </p:txBody>
      </p:sp>
      <p:sp>
        <p:nvSpPr>
          <p:cNvPr id="9" name="Nivel de texto 1…">
            <a:extLst>
              <a:ext uri="{FF2B5EF4-FFF2-40B4-BE49-F238E27FC236}">
                <a16:creationId xmlns:a16="http://schemas.microsoft.com/office/drawing/2014/main" id="{CAFF0765-C1FC-627E-9277-B00F1E98E79A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Bloc</a:t>
            </a:r>
            <a:r>
              <a:rPr lang="en-US" noProof="0" dirty="0"/>
              <a:t>k title</a:t>
            </a:r>
            <a:endParaRPr lang="en-US" dirty="0"/>
          </a:p>
        </p:txBody>
      </p:sp>
      <p:sp>
        <p:nvSpPr>
          <p:cNvPr id="10" name="Nivel de texto 1…">
            <a:extLst>
              <a:ext uri="{FF2B5EF4-FFF2-40B4-BE49-F238E27FC236}">
                <a16:creationId xmlns:a16="http://schemas.microsoft.com/office/drawing/2014/main" id="{1A7BD824-40E9-0C43-636D-5C3345807C4D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</p:txBody>
      </p:sp>
      <p:sp>
        <p:nvSpPr>
          <p:cNvPr id="17" name="Nivel de texto 1…">
            <a:extLst>
              <a:ext uri="{FF2B5EF4-FFF2-40B4-BE49-F238E27FC236}">
                <a16:creationId xmlns:a16="http://schemas.microsoft.com/office/drawing/2014/main" id="{1D07388B-F2E7-92D3-0892-92352EF9E42F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1942970" y="6828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800" b="1">
                <a:solidFill>
                  <a:srgbClr val="F8F8F8"/>
                </a:solidFill>
                <a:highlight>
                  <a:srgbClr val="1A75CF"/>
                </a:highlight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n-US" noProof="0" dirty="0"/>
              <a:t>Click to add text</a:t>
            </a:r>
          </a:p>
        </p:txBody>
      </p:sp>
      <p:sp>
        <p:nvSpPr>
          <p:cNvPr id="18" name="Nivel de texto 1…">
            <a:extLst>
              <a:ext uri="{FF2B5EF4-FFF2-40B4-BE49-F238E27FC236}">
                <a16:creationId xmlns:a16="http://schemas.microsoft.com/office/drawing/2014/main" id="{D8AF7A2D-B331-6951-CBA8-66274DBFB766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942970" y="10384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400" b="1">
                <a:solidFill>
                  <a:srgbClr val="1A75CF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n-US" noProof="0" dirty="0"/>
              <a:t>Click to add subtitle</a:t>
            </a:r>
          </a:p>
        </p:txBody>
      </p:sp>
      <p:sp>
        <p:nvSpPr>
          <p:cNvPr id="19" name="Nivel de texto 1…">
            <a:extLst>
              <a:ext uri="{FF2B5EF4-FFF2-40B4-BE49-F238E27FC236}">
                <a16:creationId xmlns:a16="http://schemas.microsoft.com/office/drawing/2014/main" id="{BD58954E-09A2-A5D9-F3D9-EFC5E5584DFA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1942970" y="1394037"/>
            <a:ext cx="4614638" cy="9059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100" b="0">
                <a:solidFill>
                  <a:schemeClr val="tx1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n-US" noProof="0" dirty="0"/>
              <a:t>Click to add text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69;p17"/>
          <p:cNvSpPr/>
          <p:nvPr/>
        </p:nvSpPr>
        <p:spPr>
          <a:xfrm>
            <a:off x="-1" y="0"/>
            <a:ext cx="1541723" cy="6858000"/>
          </a:xfrm>
          <a:prstGeom prst="rect">
            <a:avLst/>
          </a:prstGeom>
          <a:solidFill>
            <a:srgbClr val="1A75CF">
              <a:alpha val="5098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pic>
        <p:nvPicPr>
          <p:cNvPr id="141" name="Google Shape;76;p17" descr="Google Shape;76;p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4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3" name="Google Shape;117;p19">
            <a:extLst>
              <a:ext uri="{FF2B5EF4-FFF2-40B4-BE49-F238E27FC236}">
                <a16:creationId xmlns:a16="http://schemas.microsoft.com/office/drawing/2014/main" id="{89A5DDE9-F2FA-59EF-D419-C114FB88EB5D}"/>
              </a:ext>
            </a:extLst>
          </p:cNvPr>
          <p:cNvSpPr>
            <a:spLocks noGrp="1"/>
          </p:cNvSpPr>
          <p:nvPr>
            <p:ph type="pic" idx="4" hasCustomPrompt="1"/>
          </p:nvPr>
        </p:nvSpPr>
        <p:spPr>
          <a:xfrm>
            <a:off x="9484517" y="-309950"/>
            <a:ext cx="3640581" cy="3638778"/>
          </a:xfrm>
          <a:prstGeom prst="ellipse">
            <a:avLst/>
          </a:prstGeom>
          <a:noFill/>
          <a:ln w="9525" cap="flat" cmpd="sng">
            <a:solidFill>
              <a:srgbClr val="1A75CF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114300" indent="0">
              <a:buNone/>
              <a:defRPr/>
            </a:lvl1pPr>
          </a:lstStyle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lang="en-GB" noProof="0" dirty="0"/>
              <a:t>Click icon to add picture</a:t>
            </a:r>
            <a:endParaRPr lang="en-US" dirty="0"/>
          </a:p>
        </p:txBody>
      </p:sp>
      <p:sp>
        <p:nvSpPr>
          <p:cNvPr id="5" name="Nivel de texto 1…">
            <a:extLst>
              <a:ext uri="{FF2B5EF4-FFF2-40B4-BE49-F238E27FC236}">
                <a16:creationId xmlns:a16="http://schemas.microsoft.com/office/drawing/2014/main" id="{B63C92A0-0E9B-2A75-DC48-8BFC8EF74342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Insert document name</a:t>
            </a:r>
          </a:p>
          <a:p>
            <a:r>
              <a:rPr lang="en-US" noProof="0" dirty="0"/>
              <a:t>/Year</a:t>
            </a:r>
          </a:p>
        </p:txBody>
      </p:sp>
      <p:sp>
        <p:nvSpPr>
          <p:cNvPr id="9" name="Nivel de texto 1…">
            <a:extLst>
              <a:ext uri="{FF2B5EF4-FFF2-40B4-BE49-F238E27FC236}">
                <a16:creationId xmlns:a16="http://schemas.microsoft.com/office/drawing/2014/main" id="{7C4AE624-CAD0-4DE5-CEF0-E03CFB589FFC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Bloc</a:t>
            </a:r>
            <a:r>
              <a:rPr lang="en-US" noProof="0" dirty="0"/>
              <a:t>k title</a:t>
            </a:r>
            <a:endParaRPr lang="en-US" dirty="0"/>
          </a:p>
        </p:txBody>
      </p:sp>
      <p:sp>
        <p:nvSpPr>
          <p:cNvPr id="10" name="Nivel de texto 1…">
            <a:extLst>
              <a:ext uri="{FF2B5EF4-FFF2-40B4-BE49-F238E27FC236}">
                <a16:creationId xmlns:a16="http://schemas.microsoft.com/office/drawing/2014/main" id="{7BCEF924-AD0E-303C-CF6D-C6F69AF5A8FD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</p:txBody>
      </p:sp>
      <p:sp>
        <p:nvSpPr>
          <p:cNvPr id="15" name="Nivel de texto 1…">
            <a:extLst>
              <a:ext uri="{FF2B5EF4-FFF2-40B4-BE49-F238E27FC236}">
                <a16:creationId xmlns:a16="http://schemas.microsoft.com/office/drawing/2014/main" id="{1DC4731B-6DC1-B8B9-1315-10A6BA647215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1942970" y="6828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800" b="1">
                <a:solidFill>
                  <a:srgbClr val="F8F8F8"/>
                </a:solidFill>
                <a:highlight>
                  <a:srgbClr val="1A75CF"/>
                </a:highlight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n-US" noProof="0" dirty="0"/>
              <a:t>Click to add text</a:t>
            </a:r>
          </a:p>
        </p:txBody>
      </p:sp>
      <p:sp>
        <p:nvSpPr>
          <p:cNvPr id="16" name="Nivel de texto 1…">
            <a:extLst>
              <a:ext uri="{FF2B5EF4-FFF2-40B4-BE49-F238E27FC236}">
                <a16:creationId xmlns:a16="http://schemas.microsoft.com/office/drawing/2014/main" id="{0D68A9D7-0C43-D969-DF1D-CAB6D4AE9B55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942970" y="10384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400" b="1">
                <a:solidFill>
                  <a:srgbClr val="1A75CF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n-US" noProof="0" dirty="0"/>
              <a:t>Click to add subtitle</a:t>
            </a:r>
          </a:p>
        </p:txBody>
      </p:sp>
      <p:sp>
        <p:nvSpPr>
          <p:cNvPr id="17" name="Nivel de texto 1…">
            <a:extLst>
              <a:ext uri="{FF2B5EF4-FFF2-40B4-BE49-F238E27FC236}">
                <a16:creationId xmlns:a16="http://schemas.microsoft.com/office/drawing/2014/main" id="{FB79D432-DA9F-0425-24FB-49BCABD5A483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1942970" y="1394037"/>
            <a:ext cx="4614638" cy="9059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100" b="0">
                <a:solidFill>
                  <a:schemeClr val="tx1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n-US" noProof="0" dirty="0"/>
              <a:t>Click to add text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69;p17"/>
          <p:cNvSpPr/>
          <p:nvPr/>
        </p:nvSpPr>
        <p:spPr>
          <a:xfrm>
            <a:off x="-1" y="0"/>
            <a:ext cx="1541723" cy="6858000"/>
          </a:xfrm>
          <a:prstGeom prst="rect">
            <a:avLst/>
          </a:prstGeom>
          <a:solidFill>
            <a:srgbClr val="1A75CF">
              <a:alpha val="5098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/>
            </a:pPr>
            <a:endParaRPr/>
          </a:p>
        </p:txBody>
      </p:sp>
      <p:pic>
        <p:nvPicPr>
          <p:cNvPr id="154" name="Google Shape;76;p17" descr="Google Shape;76;p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3" name="Google Shape;264;g3e1379ed546_0_914">
            <a:extLst>
              <a:ext uri="{FF2B5EF4-FFF2-40B4-BE49-F238E27FC236}">
                <a16:creationId xmlns:a16="http://schemas.microsoft.com/office/drawing/2014/main" id="{ECDFDBAF-043E-75FC-0A3D-42F763D37E46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8284616" y="-245449"/>
            <a:ext cx="2215500" cy="2214600"/>
          </a:xfrm>
          <a:prstGeom prst="ellipse">
            <a:avLst/>
          </a:prstGeom>
          <a:noFill/>
          <a:ln w="9525" cap="flat" cmpd="sng">
            <a:solidFill>
              <a:srgbClr val="1A75CF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114300" indent="0">
              <a:buNone/>
              <a:defRPr/>
            </a:lvl1pPr>
          </a:lstStyle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lang="en-GB" noProof="0" dirty="0"/>
              <a:t>Click icon to add picture</a:t>
            </a:r>
            <a:endParaRPr lang="en-US" dirty="0"/>
          </a:p>
        </p:txBody>
      </p:sp>
      <p:sp>
        <p:nvSpPr>
          <p:cNvPr id="4" name="Google Shape;276;g3e1379ed546_0_914">
            <a:extLst>
              <a:ext uri="{FF2B5EF4-FFF2-40B4-BE49-F238E27FC236}">
                <a16:creationId xmlns:a16="http://schemas.microsoft.com/office/drawing/2014/main" id="{53ABEA5F-47D1-4E8E-0C72-01A2691D960C}"/>
              </a:ext>
            </a:extLst>
          </p:cNvPr>
          <p:cNvSpPr>
            <a:spLocks noGrp="1"/>
          </p:cNvSpPr>
          <p:nvPr>
            <p:ph type="pic" idx="5" hasCustomPrompt="1"/>
          </p:nvPr>
        </p:nvSpPr>
        <p:spPr>
          <a:xfrm>
            <a:off x="8431074" y="851029"/>
            <a:ext cx="4663200" cy="4660800"/>
          </a:xfrm>
          <a:prstGeom prst="ellipse">
            <a:avLst/>
          </a:prstGeom>
          <a:noFill/>
          <a:ln w="9525" cap="flat" cmpd="sng">
            <a:solidFill>
              <a:srgbClr val="1A75CF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114300" indent="0">
              <a:buNone/>
              <a:defRPr/>
            </a:lvl1pPr>
          </a:lstStyle>
          <a:p>
            <a:pPr marL="4572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lang="en-GB" noProof="0" dirty="0"/>
              <a:t>Click icon to add picture</a:t>
            </a:r>
            <a:endParaRPr lang="en-US" dirty="0"/>
          </a:p>
        </p:txBody>
      </p:sp>
      <p:sp>
        <p:nvSpPr>
          <p:cNvPr id="6" name="Nivel de texto 1…">
            <a:extLst>
              <a:ext uri="{FF2B5EF4-FFF2-40B4-BE49-F238E27FC236}">
                <a16:creationId xmlns:a16="http://schemas.microsoft.com/office/drawing/2014/main" id="{17FA40D6-9585-9F25-23E2-7E938915CE3B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Insert document name</a:t>
            </a:r>
          </a:p>
          <a:p>
            <a:r>
              <a:rPr lang="en-US" noProof="0" dirty="0"/>
              <a:t>/Year</a:t>
            </a:r>
          </a:p>
        </p:txBody>
      </p:sp>
      <p:sp>
        <p:nvSpPr>
          <p:cNvPr id="10" name="Nivel de texto 1…">
            <a:extLst>
              <a:ext uri="{FF2B5EF4-FFF2-40B4-BE49-F238E27FC236}">
                <a16:creationId xmlns:a16="http://schemas.microsoft.com/office/drawing/2014/main" id="{E546FAEA-7D2C-FC85-FD94-D1B2A56C86F9}"/>
              </a:ext>
            </a:extLst>
          </p:cNvPr>
          <p:cNvSpPr txBox="1">
            <a:spLocks noGrp="1"/>
          </p:cNvSpPr>
          <p:nvPr>
            <p:ph type="body" sz="quarter" idx="14" hasCustomPrompt="1"/>
          </p:nvPr>
        </p:nvSpPr>
        <p:spPr>
          <a:xfrm>
            <a:off x="0" y="715845"/>
            <a:ext cx="1562100" cy="2239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FFFFF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pPr marL="22860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Bloc</a:t>
            </a:r>
            <a:r>
              <a:rPr lang="en-US" noProof="0" dirty="0"/>
              <a:t>k title</a:t>
            </a:r>
            <a:endParaRPr lang="en-US" dirty="0"/>
          </a:p>
        </p:txBody>
      </p:sp>
      <p:sp>
        <p:nvSpPr>
          <p:cNvPr id="11" name="Nivel de texto 1…">
            <a:extLst>
              <a:ext uri="{FF2B5EF4-FFF2-40B4-BE49-F238E27FC236}">
                <a16:creationId xmlns:a16="http://schemas.microsoft.com/office/drawing/2014/main" id="{E6F7EB07-C2FC-C97A-4E38-656E42471406}"/>
              </a:ext>
            </a:extLst>
          </p:cNvPr>
          <p:cNvSpPr txBox="1">
            <a:spLocks noGrp="1"/>
          </p:cNvSpPr>
          <p:nvPr>
            <p:ph type="body" sz="quarter" idx="15" hasCustomPrompt="1"/>
          </p:nvPr>
        </p:nvSpPr>
        <p:spPr>
          <a:xfrm>
            <a:off x="0" y="995245"/>
            <a:ext cx="1562100" cy="30433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>
              <a:buClrTx/>
              <a:buSzTx/>
              <a:buFontTx/>
              <a:buNone/>
              <a:defRPr sz="1000" b="1">
                <a:solidFill>
                  <a:srgbClr val="1A75CF"/>
                </a:solidFill>
              </a:defRPr>
            </a:lvl1pPr>
            <a:lvl2pPr marL="1128712" indent="-557212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2pPr>
            <a:lvl3pPr marL="1697354" indent="-668654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3pPr>
            <a:lvl4pPr marL="22288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4pPr>
            <a:lvl5pPr marL="2686050" indent="-742950">
              <a:buClrTx/>
              <a:buSzPts val="3900"/>
              <a:buFontTx/>
              <a:defRPr sz="1000" b="1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  <a:p>
            <a:r>
              <a:rPr lang="en-US" noProof="0" dirty="0"/>
              <a:t>Chapter title</a:t>
            </a:r>
          </a:p>
        </p:txBody>
      </p:sp>
      <p:sp>
        <p:nvSpPr>
          <p:cNvPr id="17" name="Nivel de texto 1…">
            <a:extLst>
              <a:ext uri="{FF2B5EF4-FFF2-40B4-BE49-F238E27FC236}">
                <a16:creationId xmlns:a16="http://schemas.microsoft.com/office/drawing/2014/main" id="{CD43DED6-A841-11F4-FE43-8952F66340B5}"/>
              </a:ext>
            </a:extLst>
          </p:cNvPr>
          <p:cNvSpPr txBox="1">
            <a:spLocks noGrp="1"/>
          </p:cNvSpPr>
          <p:nvPr>
            <p:ph type="body" sz="quarter" idx="12" hasCustomPrompt="1"/>
          </p:nvPr>
        </p:nvSpPr>
        <p:spPr>
          <a:xfrm>
            <a:off x="1942970" y="6828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800" b="1">
                <a:solidFill>
                  <a:srgbClr val="F8F8F8"/>
                </a:solidFill>
                <a:highlight>
                  <a:srgbClr val="1A75CF"/>
                </a:highlight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n-US" noProof="0" dirty="0"/>
              <a:t>Click to add text</a:t>
            </a:r>
          </a:p>
        </p:txBody>
      </p:sp>
      <p:sp>
        <p:nvSpPr>
          <p:cNvPr id="18" name="Nivel de texto 1…">
            <a:extLst>
              <a:ext uri="{FF2B5EF4-FFF2-40B4-BE49-F238E27FC236}">
                <a16:creationId xmlns:a16="http://schemas.microsoft.com/office/drawing/2014/main" id="{B9BA3843-892D-526E-C527-A739623F38D3}"/>
              </a:ext>
            </a:extLst>
          </p:cNvPr>
          <p:cNvSpPr txBox="1">
            <a:spLocks noGrp="1"/>
          </p:cNvSpPr>
          <p:nvPr>
            <p:ph type="body" sz="quarter" idx="13" hasCustomPrompt="1"/>
          </p:nvPr>
        </p:nvSpPr>
        <p:spPr>
          <a:xfrm>
            <a:off x="1942970" y="1038437"/>
            <a:ext cx="4614638" cy="34586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400" b="1">
                <a:solidFill>
                  <a:srgbClr val="1A75CF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n-US" noProof="0" dirty="0"/>
              <a:t>Click to add subtitle</a:t>
            </a:r>
          </a:p>
        </p:txBody>
      </p:sp>
      <p:sp>
        <p:nvSpPr>
          <p:cNvPr id="19" name="Nivel de texto 1…">
            <a:extLst>
              <a:ext uri="{FF2B5EF4-FFF2-40B4-BE49-F238E27FC236}">
                <a16:creationId xmlns:a16="http://schemas.microsoft.com/office/drawing/2014/main" id="{3D1D0E53-27D8-1059-3F80-8B5958FA9460}"/>
              </a:ext>
            </a:extLst>
          </p:cNvPr>
          <p:cNvSpPr txBox="1">
            <a:spLocks noGrp="1"/>
          </p:cNvSpPr>
          <p:nvPr>
            <p:ph type="body" sz="quarter" idx="17" hasCustomPrompt="1"/>
          </p:nvPr>
        </p:nvSpPr>
        <p:spPr>
          <a:xfrm>
            <a:off x="1942970" y="1394037"/>
            <a:ext cx="4614638" cy="90590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0" algn="l">
              <a:buClrTx/>
              <a:buSzTx/>
              <a:buFontTx/>
              <a:buNone/>
              <a:defRPr sz="1100" b="0">
                <a:solidFill>
                  <a:schemeClr val="tx1"/>
                </a:solidFill>
              </a:defRPr>
            </a:lvl1pPr>
            <a:lvl2pPr marL="1128712" indent="-557212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2pPr>
            <a:lvl3pPr marL="1697354" indent="-668654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3pPr>
            <a:lvl4pPr marL="22288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4pPr>
            <a:lvl5pPr marL="2686050" indent="-742950" algn="l">
              <a:buClrTx/>
              <a:buSzPts val="3900"/>
              <a:buFontTx/>
              <a:defRPr sz="1400" b="1">
                <a:solidFill>
                  <a:schemeClr val="tx1"/>
                </a:solidFill>
              </a:defRPr>
            </a:lvl5pPr>
          </a:lstStyle>
          <a:p>
            <a:r>
              <a:rPr lang="en-US" noProof="0" dirty="0"/>
              <a:t>Click to add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76;p17" descr="Google Shape;76;p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90" y="6035287"/>
            <a:ext cx="831899" cy="309951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646516" y="6527828"/>
            <a:ext cx="294435" cy="268843"/>
          </a:xfrm>
          <a:prstGeom prst="rect">
            <a:avLst/>
          </a:prstGeom>
        </p:spPr>
        <p:txBody>
          <a:bodyPr lIns="91424" tIns="91424" rIns="91424" bIns="91424"/>
          <a:lstStyle>
            <a:lvl1pPr>
              <a:defRPr sz="7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4" name="Nivel de texto 1…">
            <a:extLst>
              <a:ext uri="{FF2B5EF4-FFF2-40B4-BE49-F238E27FC236}">
                <a16:creationId xmlns:a16="http://schemas.microsoft.com/office/drawing/2014/main" id="{A99A0153-FB1B-8164-E98A-C856C451A28E}"/>
              </a:ext>
            </a:extLst>
          </p:cNvPr>
          <p:cNvSpPr txBox="1">
            <a:spLocks noGrp="1"/>
          </p:cNvSpPr>
          <p:nvPr>
            <p:ph type="body" sz="quarter" idx="11" hasCustomPrompt="1"/>
          </p:nvPr>
        </p:nvSpPr>
        <p:spPr>
          <a:xfrm>
            <a:off x="335113" y="6391455"/>
            <a:ext cx="1226988" cy="298304"/>
          </a:xfrm>
          <a:prstGeom prst="rect">
            <a:avLst/>
          </a:prstGeom>
        </p:spPr>
        <p:txBody>
          <a:bodyPr/>
          <a:lstStyle>
            <a:lvl1pPr marL="0" indent="-3556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kumimoji="0" sz="700" b="0" i="0" u="none" strike="noStrike" cap="none" spc="0" normalizeH="0" baseline="0" dirty="0">
                <a:ln>
                  <a:noFill/>
                </a:ln>
                <a:solidFill>
                  <a:srgbClr val="1A75CF"/>
                </a:solidFill>
                <a:effectLst/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406400" indent="1270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2pPr>
            <a:lvl3pPr marL="406400" indent="6096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3pPr>
            <a:lvl4pPr marL="406400" indent="10795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4pPr>
            <a:lvl5pPr marL="406400" indent="1536700">
              <a:buClrTx/>
              <a:buSzTx/>
              <a:buFontTx/>
              <a:buNone/>
              <a:defRPr sz="1200">
                <a:solidFill>
                  <a:srgbClr val="FFFFFF"/>
                </a:solidFill>
              </a:defRPr>
            </a:lvl5pPr>
          </a:lstStyle>
          <a:p>
            <a:r>
              <a:rPr lang="en-US" noProof="0" dirty="0"/>
              <a:t>Insert document name</a:t>
            </a:r>
          </a:p>
          <a:p>
            <a:r>
              <a:rPr lang="en-US" noProof="0" dirty="0"/>
              <a:t>/Year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67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6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o del títul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176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228600" indent="4572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228600" indent="9144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228600" indent="13716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228600" indent="1828800">
              <a:buClrTx/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7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85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86" name="Google Shape;164;p24"/>
          <p:cNvSpPr txBox="1">
            <a:spLocks noGrp="1"/>
          </p:cNvSpPr>
          <p:nvPr>
            <p:ph type="body" sz="half" idx="2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0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222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 indent="-431800">
              <a:buSzPts val="3200"/>
              <a:defRPr sz="3200"/>
            </a:lvl1pPr>
            <a:lvl2pPr marL="972457" indent="-464457">
              <a:buSzPts val="3200"/>
              <a:defRPr sz="3200"/>
            </a:lvl2pPr>
            <a:lvl3pPr marL="1498600" indent="-508000">
              <a:buSzPts val="3200"/>
              <a:defRPr sz="3200"/>
            </a:lvl3pPr>
            <a:lvl4pPr marL="2042160" indent="-568960">
              <a:buSzPts val="3200"/>
              <a:defRPr sz="3200"/>
            </a:lvl4pPr>
            <a:lvl5pPr marL="2499360" indent="-568960">
              <a:buSzPts val="3200"/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3" name="Google Shape;189;p28"/>
          <p:cNvSpPr txBox="1"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228600" indent="0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22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232" name="Google Shape;195;p29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3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228600" indent="0">
              <a:buClrTx/>
              <a:buSzTx/>
              <a:buFontTx/>
              <a:buNone/>
              <a:defRPr sz="1600"/>
            </a:lvl1pPr>
            <a:lvl2pPr marL="228600" indent="457200">
              <a:buClrTx/>
              <a:buSzTx/>
              <a:buFontTx/>
              <a:buNone/>
              <a:defRPr sz="1600"/>
            </a:lvl2pPr>
            <a:lvl3pPr marL="228600" indent="914400">
              <a:buClrTx/>
              <a:buSzTx/>
              <a:buFontTx/>
              <a:buNone/>
              <a:defRPr sz="1600"/>
            </a:lvl3pPr>
            <a:lvl4pPr marL="228600" indent="1371600">
              <a:buClrTx/>
              <a:buSzTx/>
              <a:buFontTx/>
              <a:buNone/>
              <a:defRPr sz="1600"/>
            </a:lvl4pPr>
            <a:lvl5pPr marL="228600" indent="1828800">
              <a:buClrTx/>
              <a:buSzTx/>
              <a:buFontTx/>
              <a:buNone/>
              <a:defRPr sz="16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3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42" name="Nivel de texto 1…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6"/>
            <a:ext cx="4351339" cy="10515601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4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o del título"/>
          <p:cNvSpPr txBox="1">
            <a:spLocks noGrp="1"/>
          </p:cNvSpPr>
          <p:nvPr>
            <p:ph type="title"/>
          </p:nvPr>
        </p:nvSpPr>
        <p:spPr>
          <a:xfrm rot="5400000">
            <a:off x="7133431" y="1956593"/>
            <a:ext cx="5811839" cy="2628901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51" name="Nivel de texto 1…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7"/>
            <a:ext cx="5811838" cy="7734301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5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 anchor="ctr">
            <a:normAutofit/>
          </a:bodyPr>
          <a:lstStyle/>
          <a:p>
            <a:r>
              <a:rPr lang="en-US" noProof="0" dirty="0"/>
              <a:t>Click</a:t>
            </a:r>
            <a:r>
              <a:rPr lang="es-ES" dirty="0"/>
              <a:t> </a:t>
            </a:r>
            <a:r>
              <a:rPr lang="en-US" noProof="0" dirty="0"/>
              <a:t>to</a:t>
            </a:r>
            <a:r>
              <a:rPr lang="es-ES" dirty="0"/>
              <a:t> </a:t>
            </a:r>
            <a:r>
              <a:rPr lang="en-US" noProof="0" dirty="0"/>
              <a:t>add</a:t>
            </a:r>
            <a:r>
              <a:rPr lang="es-ES" dirty="0"/>
              <a:t> </a:t>
            </a:r>
            <a:r>
              <a:rPr lang="en-US" noProof="0" dirty="0"/>
              <a:t>title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normAutofit/>
          </a:bodyPr>
          <a:lstStyle/>
          <a:p>
            <a:r>
              <a:rPr lang="es-ES" dirty="0"/>
              <a:t>Text </a:t>
            </a:r>
            <a:r>
              <a:rPr lang="en-US" noProof="0" dirty="0"/>
              <a:t>level</a:t>
            </a:r>
            <a:r>
              <a:rPr lang="es-ES" dirty="0"/>
              <a:t> </a:t>
            </a:r>
            <a:r>
              <a:rPr dirty="0"/>
              <a:t>1</a:t>
            </a:r>
          </a:p>
          <a:p>
            <a:pPr lvl="1"/>
            <a:r>
              <a:rPr lang="en-US" noProof="0" dirty="0"/>
              <a:t>Text</a:t>
            </a:r>
            <a:r>
              <a:rPr lang="es-ES" dirty="0"/>
              <a:t> </a:t>
            </a:r>
            <a:r>
              <a:rPr lang="en-US" noProof="0" dirty="0"/>
              <a:t>level</a:t>
            </a:r>
            <a:r>
              <a:rPr lang="es-ES" dirty="0"/>
              <a:t> </a:t>
            </a:r>
            <a:r>
              <a:rPr dirty="0"/>
              <a:t>2</a:t>
            </a:r>
          </a:p>
          <a:p>
            <a:pPr lvl="2"/>
            <a:r>
              <a:rPr lang="es-ES" dirty="0"/>
              <a:t>Text </a:t>
            </a:r>
            <a:r>
              <a:rPr lang="en-US" noProof="0" dirty="0"/>
              <a:t>level</a:t>
            </a:r>
            <a:r>
              <a:rPr lang="es-ES" dirty="0"/>
              <a:t> </a:t>
            </a:r>
            <a:r>
              <a:rPr dirty="0"/>
              <a:t>3</a:t>
            </a:r>
          </a:p>
          <a:p>
            <a:pPr lvl="3"/>
            <a:r>
              <a:rPr lang="es-ES" dirty="0"/>
              <a:t>Text </a:t>
            </a:r>
            <a:r>
              <a:rPr lang="en-US" noProof="0" dirty="0"/>
              <a:t>level</a:t>
            </a:r>
            <a:r>
              <a:rPr lang="es-ES" dirty="0"/>
              <a:t> </a:t>
            </a:r>
            <a:r>
              <a:rPr dirty="0"/>
              <a:t>4</a:t>
            </a:r>
          </a:p>
          <a:p>
            <a:pPr lvl="4"/>
            <a:r>
              <a:rPr lang="es-ES" dirty="0"/>
              <a:t>Text </a:t>
            </a:r>
            <a:r>
              <a:rPr lang="en-US" noProof="0" dirty="0"/>
              <a:t>level</a:t>
            </a:r>
            <a:r>
              <a:rPr lang="es-ES" dirty="0"/>
              <a:t> </a:t>
            </a:r>
            <a:r>
              <a:rPr dirty="0"/>
              <a:t>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80184" y="6406805"/>
            <a:ext cx="273616" cy="264215"/>
          </a:xfrm>
          <a:prstGeom prst="rect">
            <a:avLst/>
          </a:prstGeom>
          <a:ln w="12700">
            <a:miter lim="400000"/>
          </a:ln>
        </p:spPr>
        <p:txBody>
          <a:bodyPr wrap="none" lIns="45699" tIns="45699" rIns="45699" bIns="4569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4" r:id="rId4"/>
    <p:sldLayoutId id="2147483655" r:id="rId5"/>
    <p:sldLayoutId id="2147483670" r:id="rId6"/>
    <p:sldLayoutId id="2147483671" r:id="rId7"/>
    <p:sldLayoutId id="2147483672" r:id="rId8"/>
    <p:sldLayoutId id="2147483657" r:id="rId9"/>
    <p:sldLayoutId id="2147483658" r:id="rId10"/>
    <p:sldLayoutId id="2147483659" r:id="rId11"/>
    <p:sldLayoutId id="2147483656" r:id="rId12"/>
    <p:sldLayoutId id="2147483660" r:id="rId13"/>
    <p:sldLayoutId id="2147483661" r:id="rId14"/>
    <p:sldLayoutId id="2147483662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971550" marR="0" indent="-40005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1508760" marR="0" indent="-48006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20193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24765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29337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33909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38481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4305300" marR="0" indent="-5334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>
          <a:srgbClr val="000000"/>
        </a:buClr>
        <a:buSzPts val="28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9" Type="http://schemas.openxmlformats.org/officeDocument/2006/relationships/image" Target="../media/image53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38" Type="http://schemas.openxmlformats.org/officeDocument/2006/relationships/image" Target="../media/image52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32" Type="http://schemas.openxmlformats.org/officeDocument/2006/relationships/image" Target="../media/image46.png"/><Relationship Id="rId37" Type="http://schemas.openxmlformats.org/officeDocument/2006/relationships/image" Target="../media/image51.png"/><Relationship Id="rId40" Type="http://schemas.openxmlformats.org/officeDocument/2006/relationships/image" Target="../media/image54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36" Type="http://schemas.openxmlformats.org/officeDocument/2006/relationships/image" Target="../media/image50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png"/><Relationship Id="rId35" Type="http://schemas.openxmlformats.org/officeDocument/2006/relationships/image" Target="../media/image49.png"/><Relationship Id="rId8" Type="http://schemas.openxmlformats.org/officeDocument/2006/relationships/image" Target="../media/image22.png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D22C46-14BB-9D69-2340-61738AABF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437D67-E493-C6E1-E047-838067865BC4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019731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0BC091E8-A2FE-0E2A-1032-FA3944F09E0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01975C-068D-387D-94AE-3A57C80AB0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E8C5F27-595B-EC81-83E6-6D2CAB77B6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E3D85A5-3F4A-C4FF-BEC4-FC39EEC4EF7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47D6C92-6DDA-70A1-565D-804E433B86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7F2A2558-173F-830A-C659-A716401B46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13BC3B9-A082-9171-C819-CF7847941C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5BF82BA5-813D-6CD2-8A09-789EFEE480F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A3526409-15F1-1014-93C2-1F848A064E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BD13950B-6AE1-3F99-8094-B098CDB408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2" name="Google Shape;24;p13">
            <a:extLst>
              <a:ext uri="{FF2B5EF4-FFF2-40B4-BE49-F238E27FC236}">
                <a16:creationId xmlns:a16="http://schemas.microsoft.com/office/drawing/2014/main" id="{7C639D15-B4F1-4F95-005C-B122DD38A16A}"/>
              </a:ext>
            </a:extLst>
          </p:cNvPr>
          <p:cNvSpPr/>
          <p:nvPr/>
        </p:nvSpPr>
        <p:spPr>
          <a:xfrm>
            <a:off x="5236919" y="3759502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3" name="Google Shape;24;p13">
            <a:extLst>
              <a:ext uri="{FF2B5EF4-FFF2-40B4-BE49-F238E27FC236}">
                <a16:creationId xmlns:a16="http://schemas.microsoft.com/office/drawing/2014/main" id="{727025C3-0A22-E6CE-8D79-1D3D0869C882}"/>
              </a:ext>
            </a:extLst>
          </p:cNvPr>
          <p:cNvSpPr/>
          <p:nvPr/>
        </p:nvSpPr>
        <p:spPr>
          <a:xfrm>
            <a:off x="5236919" y="4014940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4" name="Google Shape;24;p13">
            <a:extLst>
              <a:ext uri="{FF2B5EF4-FFF2-40B4-BE49-F238E27FC236}">
                <a16:creationId xmlns:a16="http://schemas.microsoft.com/office/drawing/2014/main" id="{69830330-4FCE-0626-7848-94D4A7381D4A}"/>
              </a:ext>
            </a:extLst>
          </p:cNvPr>
          <p:cNvSpPr/>
          <p:nvPr/>
        </p:nvSpPr>
        <p:spPr>
          <a:xfrm>
            <a:off x="5236919" y="4270378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5" name="Google Shape;24;p13">
            <a:extLst>
              <a:ext uri="{FF2B5EF4-FFF2-40B4-BE49-F238E27FC236}">
                <a16:creationId xmlns:a16="http://schemas.microsoft.com/office/drawing/2014/main" id="{AA18A150-FC38-B4E4-CACC-C310D52E43EA}"/>
              </a:ext>
            </a:extLst>
          </p:cNvPr>
          <p:cNvSpPr/>
          <p:nvPr/>
        </p:nvSpPr>
        <p:spPr>
          <a:xfrm>
            <a:off x="5236919" y="4525816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6" name="Google Shape;24;p13">
            <a:extLst>
              <a:ext uri="{FF2B5EF4-FFF2-40B4-BE49-F238E27FC236}">
                <a16:creationId xmlns:a16="http://schemas.microsoft.com/office/drawing/2014/main" id="{690ECE3E-C7A7-AB9F-FD34-508751E46A46}"/>
              </a:ext>
            </a:extLst>
          </p:cNvPr>
          <p:cNvSpPr/>
          <p:nvPr/>
        </p:nvSpPr>
        <p:spPr>
          <a:xfrm>
            <a:off x="5309806" y="5323258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7" name="Google Shape;24;p13">
            <a:extLst>
              <a:ext uri="{FF2B5EF4-FFF2-40B4-BE49-F238E27FC236}">
                <a16:creationId xmlns:a16="http://schemas.microsoft.com/office/drawing/2014/main" id="{EF812C75-76F4-5D19-E047-912FAEA13DE9}"/>
              </a:ext>
            </a:extLst>
          </p:cNvPr>
          <p:cNvSpPr/>
          <p:nvPr/>
        </p:nvSpPr>
        <p:spPr>
          <a:xfrm>
            <a:off x="5309806" y="5578696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8" name="Google Shape;24;p13">
            <a:extLst>
              <a:ext uri="{FF2B5EF4-FFF2-40B4-BE49-F238E27FC236}">
                <a16:creationId xmlns:a16="http://schemas.microsoft.com/office/drawing/2014/main" id="{4334F6A6-FD97-C44A-D198-6C57BBCA3A8F}"/>
              </a:ext>
            </a:extLst>
          </p:cNvPr>
          <p:cNvSpPr/>
          <p:nvPr/>
        </p:nvSpPr>
        <p:spPr>
          <a:xfrm>
            <a:off x="5309806" y="5834134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19" name="Google Shape;24;p13">
            <a:extLst>
              <a:ext uri="{FF2B5EF4-FFF2-40B4-BE49-F238E27FC236}">
                <a16:creationId xmlns:a16="http://schemas.microsoft.com/office/drawing/2014/main" id="{CDFBCDBA-D1D3-F35D-ADD4-5C57E1905EED}"/>
              </a:ext>
            </a:extLst>
          </p:cNvPr>
          <p:cNvSpPr/>
          <p:nvPr/>
        </p:nvSpPr>
        <p:spPr>
          <a:xfrm>
            <a:off x="5309806" y="6089572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20" name="Google Shape;24;p13">
            <a:extLst>
              <a:ext uri="{FF2B5EF4-FFF2-40B4-BE49-F238E27FC236}">
                <a16:creationId xmlns:a16="http://schemas.microsoft.com/office/drawing/2014/main" id="{C5BA22F3-DD4F-DB22-E10F-8F87E5F528C5}"/>
              </a:ext>
            </a:extLst>
          </p:cNvPr>
          <p:cNvSpPr/>
          <p:nvPr/>
        </p:nvSpPr>
        <p:spPr>
          <a:xfrm>
            <a:off x="8997224" y="3762815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21" name="Google Shape;24;p13">
            <a:extLst>
              <a:ext uri="{FF2B5EF4-FFF2-40B4-BE49-F238E27FC236}">
                <a16:creationId xmlns:a16="http://schemas.microsoft.com/office/drawing/2014/main" id="{D60224ED-3994-FA0B-7321-5A178C7BFB67}"/>
              </a:ext>
            </a:extLst>
          </p:cNvPr>
          <p:cNvSpPr/>
          <p:nvPr/>
        </p:nvSpPr>
        <p:spPr>
          <a:xfrm>
            <a:off x="8997224" y="4018253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22" name="Google Shape;24;p13">
            <a:extLst>
              <a:ext uri="{FF2B5EF4-FFF2-40B4-BE49-F238E27FC236}">
                <a16:creationId xmlns:a16="http://schemas.microsoft.com/office/drawing/2014/main" id="{8B404AC6-D0FC-FC66-D0E1-9C8EAD0CD93A}"/>
              </a:ext>
            </a:extLst>
          </p:cNvPr>
          <p:cNvSpPr/>
          <p:nvPr/>
        </p:nvSpPr>
        <p:spPr>
          <a:xfrm>
            <a:off x="8997224" y="4273691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  <p:sp>
        <p:nvSpPr>
          <p:cNvPr id="23" name="Google Shape;24;p13">
            <a:extLst>
              <a:ext uri="{FF2B5EF4-FFF2-40B4-BE49-F238E27FC236}">
                <a16:creationId xmlns:a16="http://schemas.microsoft.com/office/drawing/2014/main" id="{FC3C1D8A-69C4-1741-0122-BDAADA899784}"/>
              </a:ext>
            </a:extLst>
          </p:cNvPr>
          <p:cNvSpPr/>
          <p:nvPr/>
        </p:nvSpPr>
        <p:spPr>
          <a:xfrm>
            <a:off x="8997224" y="4529129"/>
            <a:ext cx="2960401" cy="1"/>
          </a:xfrm>
          <a:prstGeom prst="line">
            <a:avLst/>
          </a:prstGeom>
          <a:ln>
            <a:solidFill>
              <a:srgbClr val="FFFFFF"/>
            </a:solidFill>
          </a:ln>
        </p:spPr>
        <p:txBody>
          <a:bodyPr lIns="45719" rIns="45719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186409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AD20B4-5A7A-A185-606C-730A46B0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1</a:t>
            </a:r>
            <a:endParaRPr lang="en-GB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534BD7-37D2-541F-2524-73D5D7242CC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37F5E9A-53EA-9D0F-2A8A-BA32EAFB17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9F93B2-D1FE-DF82-AA61-B65A8BB058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573BCF17-E05F-EE5B-42B0-5A6DECEF81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61421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redondeadas 4">
            <a:extLst>
              <a:ext uri="{FF2B5EF4-FFF2-40B4-BE49-F238E27FC236}">
                <a16:creationId xmlns:a16="http://schemas.microsoft.com/office/drawing/2014/main" id="{5B1F0BD3-A751-2096-9E10-1DCA33B29FAD}"/>
              </a:ext>
            </a:extLst>
          </p:cNvPr>
          <p:cNvSpPr/>
          <p:nvPr/>
        </p:nvSpPr>
        <p:spPr>
          <a:xfrm>
            <a:off x="159489" y="733646"/>
            <a:ext cx="1383561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78D02137-3AB9-3972-5A47-4E3775884B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83BD70-81F1-DB28-5ADD-BDC12729B9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410F21-FE65-ED8B-CED4-A6B2BC15B2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472CEB4-BE36-451E-B26B-2158A71354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673599F6-003A-2FBC-2D81-AF8F509835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Chapter 1 title</a:t>
            </a:r>
          </a:p>
          <a:p>
            <a:r>
              <a:rPr lang="en-US" dirty="0"/>
              <a:t>Chapter 2 title</a:t>
            </a:r>
          </a:p>
          <a:p>
            <a:r>
              <a:rPr lang="en-US" dirty="0"/>
              <a:t>Chapter 3 title</a:t>
            </a:r>
          </a:p>
          <a:p>
            <a:r>
              <a:rPr lang="en-US" dirty="0"/>
              <a:t>Chapter 4 title</a:t>
            </a:r>
          </a:p>
          <a:p>
            <a:r>
              <a:rPr lang="en-US" dirty="0"/>
              <a:t>Chapter 5 title</a:t>
            </a:r>
          </a:p>
          <a:p>
            <a:r>
              <a:rPr lang="en-US" dirty="0"/>
              <a:t>Chapter 6 title</a:t>
            </a:r>
          </a:p>
          <a:p>
            <a:endParaRPr lang="en-US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1846ECEB-154D-B6DF-55C7-10A5638BE33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42970" y="1394037"/>
            <a:ext cx="4614638" cy="1486815"/>
          </a:xfrm>
        </p:spPr>
        <p:txBody>
          <a:bodyPr/>
          <a:lstStyle/>
          <a:p>
            <a:r>
              <a:rPr lang="en-US" dirty="0"/>
              <a:t>Body text style template, to be applied to the required paragraphs, in Arial 11 font, as a general rule. Text size may vary depending on length and needs.</a:t>
            </a:r>
          </a:p>
          <a:p>
            <a:r>
              <a:rPr lang="en-US" dirty="0"/>
              <a:t>Option to highlight certain parts of the text by applying </a:t>
            </a:r>
            <a:r>
              <a:rPr lang="en-US" b="1" dirty="0">
                <a:solidFill>
                  <a:srgbClr val="1A75CF"/>
                </a:solidFill>
              </a:rPr>
              <a:t>primary blue color</a:t>
            </a:r>
            <a:r>
              <a:rPr lang="en-US" dirty="0">
                <a:solidFill>
                  <a:srgbClr val="1A75CF"/>
                </a:solidFill>
              </a:rPr>
              <a:t> </a:t>
            </a:r>
            <a:r>
              <a:rPr lang="en-US" dirty="0"/>
              <a:t>as shown in this sample.</a:t>
            </a:r>
          </a:p>
          <a:p>
            <a:r>
              <a:rPr lang="en-US" dirty="0"/>
              <a:t>Option to include additional paragraphs depending on the type of content to be laid out on each page.</a:t>
            </a:r>
          </a:p>
        </p:txBody>
      </p:sp>
      <p:sp>
        <p:nvSpPr>
          <p:cNvPr id="10" name="Google Shape;687;g3e180a3e9ec_0_0">
            <a:extLst>
              <a:ext uri="{FF2B5EF4-FFF2-40B4-BE49-F238E27FC236}">
                <a16:creationId xmlns:a16="http://schemas.microsoft.com/office/drawing/2014/main" id="{811CD0B7-41F0-6F57-4086-46EEF5285390}"/>
              </a:ext>
            </a:extLst>
          </p:cNvPr>
          <p:cNvSpPr txBox="1"/>
          <p:nvPr/>
        </p:nvSpPr>
        <p:spPr>
          <a:xfrm>
            <a:off x="2450798" y="4363930"/>
            <a:ext cx="3755420" cy="885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 sz="1600" b="1">
                <a:solidFill>
                  <a:srgbClr val="1A75CF"/>
                </a:solidFill>
              </a:defRPr>
            </a:pPr>
            <a:r>
              <a:rPr lang="en-US" dirty="0"/>
              <a:t>Highlighted callout text model for use as needed. 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 sz="1600" b="1">
                <a:solidFill>
                  <a:srgbClr val="1A75CF"/>
                </a:solidFill>
              </a:defRPr>
            </a:pPr>
            <a:r>
              <a:rPr lang="en-US" dirty="0"/>
              <a:t>Arial 16 bold blue font.</a:t>
            </a:r>
          </a:p>
        </p:txBody>
      </p:sp>
      <p:sp>
        <p:nvSpPr>
          <p:cNvPr id="11" name="Google Shape;692;g3e180a3e9ec_0_0">
            <a:extLst>
              <a:ext uri="{FF2B5EF4-FFF2-40B4-BE49-F238E27FC236}">
                <a16:creationId xmlns:a16="http://schemas.microsoft.com/office/drawing/2014/main" id="{FAEB5EEF-E4B0-DB0E-B4DD-45C807D20A7A}"/>
              </a:ext>
            </a:extLst>
          </p:cNvPr>
          <p:cNvSpPr/>
          <p:nvPr/>
        </p:nvSpPr>
        <p:spPr>
          <a:xfrm flipH="1">
            <a:off x="2249990" y="4275020"/>
            <a:ext cx="1" cy="1010051"/>
          </a:xfrm>
          <a:prstGeom prst="line">
            <a:avLst/>
          </a:prstGeom>
          <a:ln>
            <a:solidFill>
              <a:srgbClr val="0878BE"/>
            </a:solidFill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162910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: esquinas redondeadas 4">
            <a:extLst>
              <a:ext uri="{FF2B5EF4-FFF2-40B4-BE49-F238E27FC236}">
                <a16:creationId xmlns:a16="http://schemas.microsoft.com/office/drawing/2014/main" id="{437E12BF-543E-EE5D-56D1-32EE4A36D5A4}"/>
              </a:ext>
            </a:extLst>
          </p:cNvPr>
          <p:cNvSpPr/>
          <p:nvPr/>
        </p:nvSpPr>
        <p:spPr>
          <a:xfrm>
            <a:off x="159489" y="733646"/>
            <a:ext cx="1383561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AFBCBF94-C4DE-272B-A567-647F7CA7B0B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5875B3-F282-F693-7192-DCA1FA4094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867EE1C-BD5C-F7E8-13BA-10D5703A3F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995729D-9EFE-C9F6-263F-D57D12968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76C57D8-62D8-88D3-C0EF-9EFAF31794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D6FB389-E73D-DC6D-A767-73166128A1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2937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4">
            <a:extLst>
              <a:ext uri="{FF2B5EF4-FFF2-40B4-BE49-F238E27FC236}">
                <a16:creationId xmlns:a16="http://schemas.microsoft.com/office/drawing/2014/main" id="{BE36D669-717E-A3A5-7DC7-9255BB2E7CC5}"/>
              </a:ext>
            </a:extLst>
          </p:cNvPr>
          <p:cNvSpPr/>
          <p:nvPr/>
        </p:nvSpPr>
        <p:spPr>
          <a:xfrm>
            <a:off x="159489" y="733646"/>
            <a:ext cx="1383561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747EC176-16DF-6071-E6E9-E93744B5E313}"/>
              </a:ext>
            </a:extLst>
          </p:cNvPr>
          <p:cNvSpPr>
            <a:spLocks noGrp="1"/>
          </p:cNvSpPr>
          <p:nvPr>
            <p:ph type="pic" idx="4"/>
          </p:nvPr>
        </p:nvSpPr>
        <p:spPr/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0E3ED6-38C2-839D-3463-AA92C77AB1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9B637F4-D10F-2DF1-181E-211813F4A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FAD673B-21EC-67F5-10D9-C8202917CA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E564B9EE-8DD4-A678-8EFC-751739E8A8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96A2CD1B-0345-3FE6-F0AC-0E252F9551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C766974-1E78-997E-7215-F0E68038755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15550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: esquinas redondeadas 4">
            <a:extLst>
              <a:ext uri="{FF2B5EF4-FFF2-40B4-BE49-F238E27FC236}">
                <a16:creationId xmlns:a16="http://schemas.microsoft.com/office/drawing/2014/main" id="{A8A84620-7521-E747-C9E1-2CB08EB3D46E}"/>
              </a:ext>
            </a:extLst>
          </p:cNvPr>
          <p:cNvSpPr/>
          <p:nvPr/>
        </p:nvSpPr>
        <p:spPr>
          <a:xfrm>
            <a:off x="159489" y="733646"/>
            <a:ext cx="1383561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8E92335D-F859-19E6-FD0C-B5EFA4538796}"/>
              </a:ext>
            </a:extLst>
          </p:cNvPr>
          <p:cNvSpPr>
            <a:spLocks noGrp="1"/>
          </p:cNvSpPr>
          <p:nvPr>
            <p:ph type="pic" idx="4"/>
          </p:nvPr>
        </p:nvSpPr>
        <p:spPr/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DD1E577-A564-98A3-538C-6AA968CC33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3B79DCE-EB00-9EAC-1511-1B21F5CFE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A2808AA-BF91-B0CF-C976-53FD84C814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A3ECB894-4EEC-B348-30D3-4710E67E50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93D2AB8-705E-36BD-FA99-84B76CEB6A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9C8489FA-DFD0-D942-39E1-E3846CBD61B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00164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: esquinas redondeadas 4">
            <a:extLst>
              <a:ext uri="{FF2B5EF4-FFF2-40B4-BE49-F238E27FC236}">
                <a16:creationId xmlns:a16="http://schemas.microsoft.com/office/drawing/2014/main" id="{6443C8F9-0038-7821-3853-096362F9DCC6}"/>
              </a:ext>
            </a:extLst>
          </p:cNvPr>
          <p:cNvSpPr/>
          <p:nvPr/>
        </p:nvSpPr>
        <p:spPr>
          <a:xfrm>
            <a:off x="159489" y="733646"/>
            <a:ext cx="1383561" cy="210571"/>
          </a:xfrm>
          <a:prstGeom prst="roundRect">
            <a:avLst>
              <a:gd name="adj" fmla="val 0"/>
            </a:avLst>
          </a:prstGeom>
          <a:solidFill>
            <a:srgbClr val="1A75C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" name="Marcador de posición de imagen 1">
            <a:extLst>
              <a:ext uri="{FF2B5EF4-FFF2-40B4-BE49-F238E27FC236}">
                <a16:creationId xmlns:a16="http://schemas.microsoft.com/office/drawing/2014/main" id="{C66122B7-65A5-BFBE-8348-80B4897D6E2E}"/>
              </a:ext>
            </a:extLst>
          </p:cNvPr>
          <p:cNvSpPr>
            <a:spLocks noGrp="1"/>
          </p:cNvSpPr>
          <p:nvPr>
            <p:ph type="pic" idx="10"/>
          </p:nvPr>
        </p:nvSpPr>
        <p:spPr/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CA1541C-F7FE-D4C0-FC2C-86EFDF85AE86}"/>
              </a:ext>
            </a:extLst>
          </p:cNvPr>
          <p:cNvSpPr>
            <a:spLocks noGrp="1"/>
          </p:cNvSpPr>
          <p:nvPr>
            <p:ph type="pic" idx="5"/>
          </p:nvPr>
        </p:nvSpPr>
        <p:spPr/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1710A2D-999F-BC8F-D578-B60D5B023E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4201FA8-B055-E429-3142-F9ABB9BEE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7793764D-6EEF-53CC-7699-36DBF5058E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A3CDF5F3-88DB-A64C-AC7D-FE5982FFD7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1B8AF7CE-F907-6440-2D82-D7BA070845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1592142E-4859-8ECA-9036-9CEA9CBBDE7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4746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593C4D1F-0E41-4EE8-95C7-35E9FC4E17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82453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15827-A33C-31FA-B8AF-0A78BD550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1B56C6-927E-51B1-8106-09539482033B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9EAE11-4A9C-AC66-4A52-A5ADD799A8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EC0CA10-D855-F188-5F31-D87BA9393B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3430ABC4-8E58-F21D-6CE8-5A42B26D5C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12016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538B2C-D2BE-E969-6A30-665052897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2430C4-E015-DEF9-48BB-2A7388DA9E9A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CBF1C6D-5BF8-AF9E-7413-1491B96117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C881B62-294D-EF37-A6E3-CE9A7A84FCF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EA77BA60-A3A8-9B8B-04FF-A1FE61453B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54636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28952C-6E4C-77B7-461E-149E319F7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4C5A9C-C1DA-2B8F-B98C-3DDB3CB5702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C9D35F-86A8-AA2D-7AC3-B220098745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881682-34CD-599C-D6F3-BC22B5F898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2E3DB114-3D40-E3B3-B735-E1A330EA99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41916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15189D3-0A90-AEB0-A786-42D34D1D31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0D0456-8E91-425C-0C4B-3CCB161289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Graphic resources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80F534-57D7-681D-3252-97185B430D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Primary colors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4EED6AD6-7762-7C48-F9C5-C494B4110C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 err="1"/>
              <a:t>Aqualia</a:t>
            </a:r>
            <a:r>
              <a:rPr lang="en-US" dirty="0"/>
              <a:t> colors: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51B300E-C23B-57B7-7C2A-D0E15B04A86A}"/>
              </a:ext>
            </a:extLst>
          </p:cNvPr>
          <p:cNvSpPr/>
          <p:nvPr/>
        </p:nvSpPr>
        <p:spPr>
          <a:xfrm>
            <a:off x="2247900" y="1766955"/>
            <a:ext cx="2324100" cy="723900"/>
          </a:xfrm>
          <a:prstGeom prst="rect">
            <a:avLst/>
          </a:prstGeom>
          <a:solidFill>
            <a:srgbClr val="1A75C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DD14A43-8880-DBC2-5C06-C8B58AD4634D}"/>
              </a:ext>
            </a:extLst>
          </p:cNvPr>
          <p:cNvSpPr/>
          <p:nvPr/>
        </p:nvSpPr>
        <p:spPr>
          <a:xfrm>
            <a:off x="5143500" y="1766955"/>
            <a:ext cx="2324100" cy="723900"/>
          </a:xfrm>
          <a:prstGeom prst="rect">
            <a:avLst/>
          </a:prstGeom>
          <a:solidFill>
            <a:srgbClr val="7DBA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7B244EC3-2D96-51E8-4426-D0BC451C490C}"/>
              </a:ext>
            </a:extLst>
          </p:cNvPr>
          <p:cNvSpPr/>
          <p:nvPr/>
        </p:nvSpPr>
        <p:spPr>
          <a:xfrm>
            <a:off x="2908300" y="2795655"/>
            <a:ext cx="1003300" cy="1003300"/>
          </a:xfrm>
          <a:prstGeom prst="ellipse">
            <a:avLst/>
          </a:prstGeom>
          <a:solidFill>
            <a:srgbClr val="1A75C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79210D57-5FAE-16A5-6E2D-AFBD46657458}"/>
              </a:ext>
            </a:extLst>
          </p:cNvPr>
          <p:cNvSpPr/>
          <p:nvPr/>
        </p:nvSpPr>
        <p:spPr>
          <a:xfrm>
            <a:off x="5803900" y="2795655"/>
            <a:ext cx="1003300" cy="1003300"/>
          </a:xfrm>
          <a:prstGeom prst="ellipse">
            <a:avLst/>
          </a:prstGeom>
          <a:solidFill>
            <a:srgbClr val="7DBA00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80473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15189D3-0A90-AEB0-A786-42D34D1D31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0D0456-8E91-425C-0C4B-3CCB161289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Graphic resources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80F534-57D7-681D-3252-97185B430D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Primary colors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4EED6AD6-7762-7C48-F9C5-C494B4110C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Secondary colors. Palette:</a:t>
            </a:r>
          </a:p>
        </p:txBody>
      </p:sp>
      <p:sp>
        <p:nvSpPr>
          <p:cNvPr id="5" name="Google Shape;588;g3fb85294be7_0_370">
            <a:extLst>
              <a:ext uri="{FF2B5EF4-FFF2-40B4-BE49-F238E27FC236}">
                <a16:creationId xmlns:a16="http://schemas.microsoft.com/office/drawing/2014/main" id="{A5BCAD0D-15B0-5731-9A75-0980A90124FA}"/>
              </a:ext>
            </a:extLst>
          </p:cNvPr>
          <p:cNvSpPr/>
          <p:nvPr/>
        </p:nvSpPr>
        <p:spPr>
          <a:xfrm>
            <a:off x="2253368" y="3561092"/>
            <a:ext cx="511500" cy="511500"/>
          </a:xfrm>
          <a:prstGeom prst="ellipse">
            <a:avLst/>
          </a:prstGeom>
          <a:solidFill>
            <a:srgbClr val="FFFFE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589;g3fb85294be7_0_370">
            <a:extLst>
              <a:ext uri="{FF2B5EF4-FFF2-40B4-BE49-F238E27FC236}">
                <a16:creationId xmlns:a16="http://schemas.microsoft.com/office/drawing/2014/main" id="{2FF68BD7-054C-A953-897C-83A33ADA3C3A}"/>
              </a:ext>
            </a:extLst>
          </p:cNvPr>
          <p:cNvSpPr/>
          <p:nvPr/>
        </p:nvSpPr>
        <p:spPr>
          <a:xfrm>
            <a:off x="3015368" y="3561092"/>
            <a:ext cx="511500" cy="511500"/>
          </a:xfrm>
          <a:prstGeom prst="ellipse">
            <a:avLst/>
          </a:prstGeom>
          <a:solidFill>
            <a:srgbClr val="FFFE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590;g3fb85294be7_0_370">
            <a:extLst>
              <a:ext uri="{FF2B5EF4-FFF2-40B4-BE49-F238E27FC236}">
                <a16:creationId xmlns:a16="http://schemas.microsoft.com/office/drawing/2014/main" id="{C063ACBC-1B72-E550-8075-A73EEACEA40C}"/>
              </a:ext>
            </a:extLst>
          </p:cNvPr>
          <p:cNvSpPr/>
          <p:nvPr/>
        </p:nvSpPr>
        <p:spPr>
          <a:xfrm>
            <a:off x="3782811" y="3561092"/>
            <a:ext cx="511500" cy="511500"/>
          </a:xfrm>
          <a:prstGeom prst="ellipse">
            <a:avLst/>
          </a:prstGeom>
          <a:solidFill>
            <a:srgbClr val="FFFCD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591;g3fb85294be7_0_370">
            <a:extLst>
              <a:ext uri="{FF2B5EF4-FFF2-40B4-BE49-F238E27FC236}">
                <a16:creationId xmlns:a16="http://schemas.microsoft.com/office/drawing/2014/main" id="{849716B8-6B7D-F9F6-4FE5-9084D9287792}"/>
              </a:ext>
            </a:extLst>
          </p:cNvPr>
          <p:cNvSpPr/>
          <p:nvPr/>
        </p:nvSpPr>
        <p:spPr>
          <a:xfrm>
            <a:off x="4544811" y="3561093"/>
            <a:ext cx="511500" cy="511500"/>
          </a:xfrm>
          <a:prstGeom prst="ellipse">
            <a:avLst/>
          </a:prstGeom>
          <a:solidFill>
            <a:srgbClr val="FFF6B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592;g3fb85294be7_0_370">
            <a:extLst>
              <a:ext uri="{FF2B5EF4-FFF2-40B4-BE49-F238E27FC236}">
                <a16:creationId xmlns:a16="http://schemas.microsoft.com/office/drawing/2014/main" id="{C5DE4E1B-ECFE-A2C0-5313-9ED3B869D17E}"/>
              </a:ext>
            </a:extLst>
          </p:cNvPr>
          <p:cNvSpPr/>
          <p:nvPr/>
        </p:nvSpPr>
        <p:spPr>
          <a:xfrm>
            <a:off x="5306811" y="3561092"/>
            <a:ext cx="511500" cy="511500"/>
          </a:xfrm>
          <a:prstGeom prst="ellipse">
            <a:avLst/>
          </a:prstGeom>
          <a:solidFill>
            <a:srgbClr val="FFE9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593;g3fb85294be7_0_370">
            <a:extLst>
              <a:ext uri="{FF2B5EF4-FFF2-40B4-BE49-F238E27FC236}">
                <a16:creationId xmlns:a16="http://schemas.microsoft.com/office/drawing/2014/main" id="{CC483AD0-81BD-D87A-5327-18108C72A909}"/>
              </a:ext>
            </a:extLst>
          </p:cNvPr>
          <p:cNvSpPr/>
          <p:nvPr/>
        </p:nvSpPr>
        <p:spPr>
          <a:xfrm>
            <a:off x="6068811" y="3561092"/>
            <a:ext cx="511500" cy="511500"/>
          </a:xfrm>
          <a:prstGeom prst="ellipse">
            <a:avLst/>
          </a:prstGeom>
          <a:solidFill>
            <a:srgbClr val="FFDA6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594;g3fb85294be7_0_370">
            <a:extLst>
              <a:ext uri="{FF2B5EF4-FFF2-40B4-BE49-F238E27FC236}">
                <a16:creationId xmlns:a16="http://schemas.microsoft.com/office/drawing/2014/main" id="{7496F8E4-B8F5-345B-6ED3-7AE065705295}"/>
              </a:ext>
            </a:extLst>
          </p:cNvPr>
          <p:cNvSpPr/>
          <p:nvPr/>
        </p:nvSpPr>
        <p:spPr>
          <a:xfrm>
            <a:off x="6836254" y="3561092"/>
            <a:ext cx="511500" cy="511500"/>
          </a:xfrm>
          <a:prstGeom prst="ellipse">
            <a:avLst/>
          </a:prstGeom>
          <a:solidFill>
            <a:srgbClr val="FFC9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595;g3fb85294be7_0_370">
            <a:extLst>
              <a:ext uri="{FF2B5EF4-FFF2-40B4-BE49-F238E27FC236}">
                <a16:creationId xmlns:a16="http://schemas.microsoft.com/office/drawing/2014/main" id="{A54B36FE-E0E6-CD9E-48B2-A432E6ED1AE4}"/>
              </a:ext>
            </a:extLst>
          </p:cNvPr>
          <p:cNvSpPr/>
          <p:nvPr/>
        </p:nvSpPr>
        <p:spPr>
          <a:xfrm>
            <a:off x="7598254" y="3561093"/>
            <a:ext cx="511500" cy="511500"/>
          </a:xfrm>
          <a:prstGeom prst="ellipse">
            <a:avLst/>
          </a:prstGeom>
          <a:solidFill>
            <a:srgbClr val="F9B82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604;g3fb85294be7_0_370">
            <a:extLst>
              <a:ext uri="{FF2B5EF4-FFF2-40B4-BE49-F238E27FC236}">
                <a16:creationId xmlns:a16="http://schemas.microsoft.com/office/drawing/2014/main" id="{29258742-8A6D-5313-E614-86E0E32CEB2F}"/>
              </a:ext>
            </a:extLst>
          </p:cNvPr>
          <p:cNvSpPr/>
          <p:nvPr/>
        </p:nvSpPr>
        <p:spPr>
          <a:xfrm>
            <a:off x="2253368" y="4329010"/>
            <a:ext cx="511500" cy="511500"/>
          </a:xfrm>
          <a:prstGeom prst="ellipse">
            <a:avLst/>
          </a:prstGeom>
          <a:solidFill>
            <a:srgbClr val="F7FC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605;g3fb85294be7_0_370">
            <a:extLst>
              <a:ext uri="{FF2B5EF4-FFF2-40B4-BE49-F238E27FC236}">
                <a16:creationId xmlns:a16="http://schemas.microsoft.com/office/drawing/2014/main" id="{6832CB06-985A-CE2A-5632-064C5BF071F4}"/>
              </a:ext>
            </a:extLst>
          </p:cNvPr>
          <p:cNvSpPr/>
          <p:nvPr/>
        </p:nvSpPr>
        <p:spPr>
          <a:xfrm>
            <a:off x="3015368" y="4329010"/>
            <a:ext cx="511500" cy="511500"/>
          </a:xfrm>
          <a:prstGeom prst="ellipse">
            <a:avLst/>
          </a:prstGeom>
          <a:solidFill>
            <a:srgbClr val="E7F0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606;g3fb85294be7_0_370">
            <a:extLst>
              <a:ext uri="{FF2B5EF4-FFF2-40B4-BE49-F238E27FC236}">
                <a16:creationId xmlns:a16="http://schemas.microsoft.com/office/drawing/2014/main" id="{1E578B47-13E7-F24E-31C1-35D7E09EF9FD}"/>
              </a:ext>
            </a:extLst>
          </p:cNvPr>
          <p:cNvSpPr/>
          <p:nvPr/>
        </p:nvSpPr>
        <p:spPr>
          <a:xfrm>
            <a:off x="3782811" y="4329010"/>
            <a:ext cx="511500" cy="511500"/>
          </a:xfrm>
          <a:prstGeom prst="ellipse">
            <a:avLst/>
          </a:prstGeom>
          <a:solidFill>
            <a:srgbClr val="CDDC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607;g3fb85294be7_0_370">
            <a:extLst>
              <a:ext uri="{FF2B5EF4-FFF2-40B4-BE49-F238E27FC236}">
                <a16:creationId xmlns:a16="http://schemas.microsoft.com/office/drawing/2014/main" id="{45C8B5A4-734B-6E0D-52AF-8456E91BA91C}"/>
              </a:ext>
            </a:extLst>
          </p:cNvPr>
          <p:cNvSpPr/>
          <p:nvPr/>
        </p:nvSpPr>
        <p:spPr>
          <a:xfrm>
            <a:off x="4544811" y="4329011"/>
            <a:ext cx="511500" cy="511500"/>
          </a:xfrm>
          <a:prstGeom prst="ellipse">
            <a:avLst/>
          </a:prstGeom>
          <a:solidFill>
            <a:srgbClr val="B0C6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608;g3fb85294be7_0_370">
            <a:extLst>
              <a:ext uri="{FF2B5EF4-FFF2-40B4-BE49-F238E27FC236}">
                <a16:creationId xmlns:a16="http://schemas.microsoft.com/office/drawing/2014/main" id="{FC42CAFD-F147-4A43-388A-EC22C62ECA2E}"/>
              </a:ext>
            </a:extLst>
          </p:cNvPr>
          <p:cNvSpPr/>
          <p:nvPr/>
        </p:nvSpPr>
        <p:spPr>
          <a:xfrm>
            <a:off x="5306811" y="4329010"/>
            <a:ext cx="511500" cy="511500"/>
          </a:xfrm>
          <a:prstGeom prst="ellipse">
            <a:avLst/>
          </a:prstGeom>
          <a:solidFill>
            <a:srgbClr val="8FAA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609;g3fb85294be7_0_370">
            <a:extLst>
              <a:ext uri="{FF2B5EF4-FFF2-40B4-BE49-F238E27FC236}">
                <a16:creationId xmlns:a16="http://schemas.microsoft.com/office/drawing/2014/main" id="{5B4B33EE-F370-1E6B-D417-33242F4FD2EF}"/>
              </a:ext>
            </a:extLst>
          </p:cNvPr>
          <p:cNvSpPr/>
          <p:nvPr/>
        </p:nvSpPr>
        <p:spPr>
          <a:xfrm>
            <a:off x="6068811" y="4329010"/>
            <a:ext cx="511500" cy="511500"/>
          </a:xfrm>
          <a:prstGeom prst="ellipse">
            <a:avLst/>
          </a:prstGeom>
          <a:solidFill>
            <a:srgbClr val="7896B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610;g3fb85294be7_0_370">
            <a:extLst>
              <a:ext uri="{FF2B5EF4-FFF2-40B4-BE49-F238E27FC236}">
                <a16:creationId xmlns:a16="http://schemas.microsoft.com/office/drawing/2014/main" id="{C4F62A79-1840-6D68-42C7-588A3EFADCA9}"/>
              </a:ext>
            </a:extLst>
          </p:cNvPr>
          <p:cNvSpPr/>
          <p:nvPr/>
        </p:nvSpPr>
        <p:spPr>
          <a:xfrm>
            <a:off x="6836254" y="4329010"/>
            <a:ext cx="511500" cy="511500"/>
          </a:xfrm>
          <a:prstGeom prst="ellipse">
            <a:avLst/>
          </a:prstGeom>
          <a:solidFill>
            <a:srgbClr val="5773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611;g3fb85294be7_0_370">
            <a:extLst>
              <a:ext uri="{FF2B5EF4-FFF2-40B4-BE49-F238E27FC236}">
                <a16:creationId xmlns:a16="http://schemas.microsoft.com/office/drawing/2014/main" id="{6520002E-044B-27B3-0DE7-A98A7FEDEF7B}"/>
              </a:ext>
            </a:extLst>
          </p:cNvPr>
          <p:cNvSpPr/>
          <p:nvPr/>
        </p:nvSpPr>
        <p:spPr>
          <a:xfrm>
            <a:off x="7598254" y="4329011"/>
            <a:ext cx="511500" cy="511500"/>
          </a:xfrm>
          <a:prstGeom prst="ellipse">
            <a:avLst/>
          </a:prstGeom>
          <a:solidFill>
            <a:srgbClr val="445A7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549;g3fb85294be7_0_332">
            <a:extLst>
              <a:ext uri="{FF2B5EF4-FFF2-40B4-BE49-F238E27FC236}">
                <a16:creationId xmlns:a16="http://schemas.microsoft.com/office/drawing/2014/main" id="{55D0C900-9C99-3EEF-1679-A6C860C56C0E}"/>
              </a:ext>
            </a:extLst>
          </p:cNvPr>
          <p:cNvSpPr/>
          <p:nvPr/>
        </p:nvSpPr>
        <p:spPr>
          <a:xfrm>
            <a:off x="2278767" y="2082917"/>
            <a:ext cx="511500" cy="511500"/>
          </a:xfrm>
          <a:prstGeom prst="ellipse">
            <a:avLst/>
          </a:prstGeom>
          <a:solidFill>
            <a:srgbClr val="EAF7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550;g3fb85294be7_0_332">
            <a:extLst>
              <a:ext uri="{FF2B5EF4-FFF2-40B4-BE49-F238E27FC236}">
                <a16:creationId xmlns:a16="http://schemas.microsoft.com/office/drawing/2014/main" id="{37CA3DBE-0CDC-DC9E-4B1B-ECE4C74EA5A7}"/>
              </a:ext>
            </a:extLst>
          </p:cNvPr>
          <p:cNvSpPr/>
          <p:nvPr/>
        </p:nvSpPr>
        <p:spPr>
          <a:xfrm>
            <a:off x="3040767" y="2082917"/>
            <a:ext cx="511500" cy="511500"/>
          </a:xfrm>
          <a:prstGeom prst="ellipse">
            <a:avLst/>
          </a:prstGeom>
          <a:solidFill>
            <a:srgbClr val="D5EDF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551;g3fb85294be7_0_332">
            <a:extLst>
              <a:ext uri="{FF2B5EF4-FFF2-40B4-BE49-F238E27FC236}">
                <a16:creationId xmlns:a16="http://schemas.microsoft.com/office/drawing/2014/main" id="{1BB8DE8F-C66F-8595-5509-5FB6012E6682}"/>
              </a:ext>
            </a:extLst>
          </p:cNvPr>
          <p:cNvSpPr/>
          <p:nvPr/>
        </p:nvSpPr>
        <p:spPr>
          <a:xfrm>
            <a:off x="3808210" y="2082917"/>
            <a:ext cx="511500" cy="511500"/>
          </a:xfrm>
          <a:prstGeom prst="ellipse">
            <a:avLst/>
          </a:prstGeom>
          <a:solidFill>
            <a:srgbClr val="B8DFF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552;g3fb85294be7_0_332">
            <a:extLst>
              <a:ext uri="{FF2B5EF4-FFF2-40B4-BE49-F238E27FC236}">
                <a16:creationId xmlns:a16="http://schemas.microsoft.com/office/drawing/2014/main" id="{2B6F8F97-D322-8C44-A88B-2D425B11975A}"/>
              </a:ext>
            </a:extLst>
          </p:cNvPr>
          <p:cNvSpPr/>
          <p:nvPr/>
        </p:nvSpPr>
        <p:spPr>
          <a:xfrm>
            <a:off x="4570210" y="2082918"/>
            <a:ext cx="511500" cy="511500"/>
          </a:xfrm>
          <a:prstGeom prst="ellipse">
            <a:avLst/>
          </a:prstGeom>
          <a:solidFill>
            <a:srgbClr val="92CBF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553;g3fb85294be7_0_332">
            <a:extLst>
              <a:ext uri="{FF2B5EF4-FFF2-40B4-BE49-F238E27FC236}">
                <a16:creationId xmlns:a16="http://schemas.microsoft.com/office/drawing/2014/main" id="{C9641F81-D78E-6F8B-81E8-33EBE5F5A2DD}"/>
              </a:ext>
            </a:extLst>
          </p:cNvPr>
          <p:cNvSpPr/>
          <p:nvPr/>
        </p:nvSpPr>
        <p:spPr>
          <a:xfrm>
            <a:off x="5332210" y="2082917"/>
            <a:ext cx="511500" cy="511500"/>
          </a:xfrm>
          <a:prstGeom prst="ellipse">
            <a:avLst/>
          </a:prstGeom>
          <a:solidFill>
            <a:srgbClr val="66B2E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554;g3fb85294be7_0_332">
            <a:extLst>
              <a:ext uri="{FF2B5EF4-FFF2-40B4-BE49-F238E27FC236}">
                <a16:creationId xmlns:a16="http://schemas.microsoft.com/office/drawing/2014/main" id="{2E511706-6571-EB89-7A8B-2D2D8683D1F7}"/>
              </a:ext>
            </a:extLst>
          </p:cNvPr>
          <p:cNvSpPr/>
          <p:nvPr/>
        </p:nvSpPr>
        <p:spPr>
          <a:xfrm>
            <a:off x="6094210" y="2082917"/>
            <a:ext cx="511500" cy="511500"/>
          </a:xfrm>
          <a:prstGeom prst="ellipse">
            <a:avLst/>
          </a:prstGeom>
          <a:solidFill>
            <a:srgbClr val="3194C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555;g3fb85294be7_0_332">
            <a:extLst>
              <a:ext uri="{FF2B5EF4-FFF2-40B4-BE49-F238E27FC236}">
                <a16:creationId xmlns:a16="http://schemas.microsoft.com/office/drawing/2014/main" id="{B572DE0A-F0A5-8D2C-4B81-0F18D5AADEEC}"/>
              </a:ext>
            </a:extLst>
          </p:cNvPr>
          <p:cNvSpPr/>
          <p:nvPr/>
        </p:nvSpPr>
        <p:spPr>
          <a:xfrm>
            <a:off x="6861653" y="2082917"/>
            <a:ext cx="511500" cy="511500"/>
          </a:xfrm>
          <a:prstGeom prst="ellipse">
            <a:avLst/>
          </a:prstGeom>
          <a:solidFill>
            <a:srgbClr val="0477B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556;g3fb85294be7_0_332">
            <a:extLst>
              <a:ext uri="{FF2B5EF4-FFF2-40B4-BE49-F238E27FC236}">
                <a16:creationId xmlns:a16="http://schemas.microsoft.com/office/drawing/2014/main" id="{60496CA0-4F11-1407-DECF-B95E2E71976B}"/>
              </a:ext>
            </a:extLst>
          </p:cNvPr>
          <p:cNvSpPr/>
          <p:nvPr/>
        </p:nvSpPr>
        <p:spPr>
          <a:xfrm>
            <a:off x="7623653" y="2082918"/>
            <a:ext cx="511500" cy="511500"/>
          </a:xfrm>
          <a:prstGeom prst="ellipse">
            <a:avLst/>
          </a:prstGeom>
          <a:solidFill>
            <a:srgbClr val="165D9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565;g3fb85294be7_0_332">
            <a:extLst>
              <a:ext uri="{FF2B5EF4-FFF2-40B4-BE49-F238E27FC236}">
                <a16:creationId xmlns:a16="http://schemas.microsoft.com/office/drawing/2014/main" id="{3571C742-84BD-B540-D5E4-8D9BE0EC76CE}"/>
              </a:ext>
            </a:extLst>
          </p:cNvPr>
          <p:cNvSpPr/>
          <p:nvPr/>
        </p:nvSpPr>
        <p:spPr>
          <a:xfrm>
            <a:off x="2278767" y="2776434"/>
            <a:ext cx="511500" cy="511500"/>
          </a:xfrm>
          <a:prstGeom prst="ellipse">
            <a:avLst/>
          </a:prstGeom>
          <a:solidFill>
            <a:srgbClr val="EA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566;g3fb85294be7_0_332">
            <a:extLst>
              <a:ext uri="{FF2B5EF4-FFF2-40B4-BE49-F238E27FC236}">
                <a16:creationId xmlns:a16="http://schemas.microsoft.com/office/drawing/2014/main" id="{01037763-ED78-7291-27CD-A6424D2FEC83}"/>
              </a:ext>
            </a:extLst>
          </p:cNvPr>
          <p:cNvSpPr/>
          <p:nvPr/>
        </p:nvSpPr>
        <p:spPr>
          <a:xfrm>
            <a:off x="3040767" y="2776434"/>
            <a:ext cx="511500" cy="511500"/>
          </a:xfrm>
          <a:prstGeom prst="ellipse">
            <a:avLst/>
          </a:prstGeom>
          <a:solidFill>
            <a:srgbClr val="CFF6F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567;g3fb85294be7_0_332">
            <a:extLst>
              <a:ext uri="{FF2B5EF4-FFF2-40B4-BE49-F238E27FC236}">
                <a16:creationId xmlns:a16="http://schemas.microsoft.com/office/drawing/2014/main" id="{3672B775-67BD-8B53-5960-B37D4F9041C1}"/>
              </a:ext>
            </a:extLst>
          </p:cNvPr>
          <p:cNvSpPr/>
          <p:nvPr/>
        </p:nvSpPr>
        <p:spPr>
          <a:xfrm>
            <a:off x="3808210" y="2776434"/>
            <a:ext cx="511500" cy="511500"/>
          </a:xfrm>
          <a:prstGeom prst="ellipse">
            <a:avLst/>
          </a:prstGeom>
          <a:solidFill>
            <a:srgbClr val="B1EAE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568;g3fb85294be7_0_332">
            <a:extLst>
              <a:ext uri="{FF2B5EF4-FFF2-40B4-BE49-F238E27FC236}">
                <a16:creationId xmlns:a16="http://schemas.microsoft.com/office/drawing/2014/main" id="{A5CC096F-54B3-0A02-9184-087D00E28C00}"/>
              </a:ext>
            </a:extLst>
          </p:cNvPr>
          <p:cNvSpPr/>
          <p:nvPr/>
        </p:nvSpPr>
        <p:spPr>
          <a:xfrm>
            <a:off x="4570210" y="2776435"/>
            <a:ext cx="511500" cy="511500"/>
          </a:xfrm>
          <a:prstGeom prst="ellipse">
            <a:avLst/>
          </a:prstGeom>
          <a:solidFill>
            <a:srgbClr val="88D9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569;g3fb85294be7_0_332">
            <a:extLst>
              <a:ext uri="{FF2B5EF4-FFF2-40B4-BE49-F238E27FC236}">
                <a16:creationId xmlns:a16="http://schemas.microsoft.com/office/drawing/2014/main" id="{6E995F03-78EC-921A-E203-3AF34871B5FF}"/>
              </a:ext>
            </a:extLst>
          </p:cNvPr>
          <p:cNvSpPr/>
          <p:nvPr/>
        </p:nvSpPr>
        <p:spPr>
          <a:xfrm>
            <a:off x="5332210" y="2776434"/>
            <a:ext cx="511500" cy="511500"/>
          </a:xfrm>
          <a:prstGeom prst="ellipse">
            <a:avLst/>
          </a:prstGeom>
          <a:solidFill>
            <a:srgbClr val="54C3C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570;g3fb85294be7_0_332">
            <a:extLst>
              <a:ext uri="{FF2B5EF4-FFF2-40B4-BE49-F238E27FC236}">
                <a16:creationId xmlns:a16="http://schemas.microsoft.com/office/drawing/2014/main" id="{E4BB9083-F71D-B5DE-6571-95FCD0751F40}"/>
              </a:ext>
            </a:extLst>
          </p:cNvPr>
          <p:cNvSpPr/>
          <p:nvPr/>
        </p:nvSpPr>
        <p:spPr>
          <a:xfrm>
            <a:off x="6094210" y="2776434"/>
            <a:ext cx="511500" cy="511500"/>
          </a:xfrm>
          <a:prstGeom prst="ellipse">
            <a:avLst/>
          </a:prstGeom>
          <a:solidFill>
            <a:srgbClr val="0DACA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571;g3fb85294be7_0_332">
            <a:extLst>
              <a:ext uri="{FF2B5EF4-FFF2-40B4-BE49-F238E27FC236}">
                <a16:creationId xmlns:a16="http://schemas.microsoft.com/office/drawing/2014/main" id="{7C5CD635-54B7-B2D7-9BF5-3A3E2D1A03E0}"/>
              </a:ext>
            </a:extLst>
          </p:cNvPr>
          <p:cNvSpPr/>
          <p:nvPr/>
        </p:nvSpPr>
        <p:spPr>
          <a:xfrm>
            <a:off x="6861653" y="2776434"/>
            <a:ext cx="511500" cy="511500"/>
          </a:xfrm>
          <a:prstGeom prst="ellipse">
            <a:avLst/>
          </a:prstGeom>
          <a:solidFill>
            <a:srgbClr val="0096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572;g3fb85294be7_0_332">
            <a:extLst>
              <a:ext uri="{FF2B5EF4-FFF2-40B4-BE49-F238E27FC236}">
                <a16:creationId xmlns:a16="http://schemas.microsoft.com/office/drawing/2014/main" id="{84C90846-6C3E-8F1A-FE61-907702F5089A}"/>
              </a:ext>
            </a:extLst>
          </p:cNvPr>
          <p:cNvSpPr/>
          <p:nvPr/>
        </p:nvSpPr>
        <p:spPr>
          <a:xfrm>
            <a:off x="7623653" y="2776435"/>
            <a:ext cx="511500" cy="511500"/>
          </a:xfrm>
          <a:prstGeom prst="ellipse">
            <a:avLst/>
          </a:prstGeom>
          <a:solidFill>
            <a:srgbClr val="007B7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053901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15189D3-0A90-AEB0-A786-42D34D1D31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0D0456-8E91-425C-0C4B-3CCB161289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Graphic resources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80F534-57D7-681D-3252-97185B430D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Maps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4EED6AD6-7762-7C48-F9C5-C494B4110C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World map:</a:t>
            </a:r>
          </a:p>
        </p:txBody>
      </p:sp>
      <p:grpSp>
        <p:nvGrpSpPr>
          <p:cNvPr id="9" name="Google Shape;905;p9">
            <a:extLst>
              <a:ext uri="{FF2B5EF4-FFF2-40B4-BE49-F238E27FC236}">
                <a16:creationId xmlns:a16="http://schemas.microsoft.com/office/drawing/2014/main" id="{10A56696-386B-C77A-F19F-87C932081AF4}"/>
              </a:ext>
            </a:extLst>
          </p:cNvPr>
          <p:cNvGrpSpPr/>
          <p:nvPr/>
        </p:nvGrpSpPr>
        <p:grpSpPr>
          <a:xfrm>
            <a:off x="2267987" y="1462484"/>
            <a:ext cx="7982918" cy="4678435"/>
            <a:chOff x="0" y="0"/>
            <a:chExt cx="6873865" cy="3830145"/>
          </a:xfrm>
        </p:grpSpPr>
        <p:pic>
          <p:nvPicPr>
            <p:cNvPr id="10" name="Google Shape;906;p9" descr="Google Shape;906;p9">
              <a:extLst>
                <a:ext uri="{FF2B5EF4-FFF2-40B4-BE49-F238E27FC236}">
                  <a16:creationId xmlns:a16="http://schemas.microsoft.com/office/drawing/2014/main" id="{7B97A017-FBD6-A6A8-660F-C297B52B7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47143"/>
              <a:ext cx="6873865" cy="3783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" name="Google Shape;911;p9">
              <a:extLst>
                <a:ext uri="{FF2B5EF4-FFF2-40B4-BE49-F238E27FC236}">
                  <a16:creationId xmlns:a16="http://schemas.microsoft.com/office/drawing/2014/main" id="{45E99952-F25B-F2CC-A2B6-A9AAD74D475B}"/>
                </a:ext>
              </a:extLst>
            </p:cNvPr>
            <p:cNvSpPr txBox="1"/>
            <p:nvPr/>
          </p:nvSpPr>
          <p:spPr>
            <a:xfrm>
              <a:off x="102535" y="1409815"/>
              <a:ext cx="458384" cy="2519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marR="2394"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 dirty="0"/>
                <a:t>United States</a:t>
              </a:r>
            </a:p>
          </p:txBody>
        </p:sp>
        <p:sp>
          <p:nvSpPr>
            <p:cNvPr id="12" name="Google Shape;912;p9">
              <a:extLst>
                <a:ext uri="{FF2B5EF4-FFF2-40B4-BE49-F238E27FC236}">
                  <a16:creationId xmlns:a16="http://schemas.microsoft.com/office/drawing/2014/main" id="{1288DF82-BBAD-C0BD-A553-23F753015943}"/>
                </a:ext>
              </a:extLst>
            </p:cNvPr>
            <p:cNvSpPr txBox="1"/>
            <p:nvPr/>
          </p:nvSpPr>
          <p:spPr>
            <a:xfrm>
              <a:off x="193703" y="2060786"/>
              <a:ext cx="387197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 dirty="0"/>
                <a:t>Mexico</a:t>
              </a:r>
            </a:p>
          </p:txBody>
        </p:sp>
        <p:sp>
          <p:nvSpPr>
            <p:cNvPr id="42" name="Google Shape;913;p9">
              <a:extLst>
                <a:ext uri="{FF2B5EF4-FFF2-40B4-BE49-F238E27FC236}">
                  <a16:creationId xmlns:a16="http://schemas.microsoft.com/office/drawing/2014/main" id="{93FDC31D-A01A-9976-2D4D-E3B48E443E28}"/>
                </a:ext>
              </a:extLst>
            </p:cNvPr>
            <p:cNvSpPr txBox="1"/>
            <p:nvPr/>
          </p:nvSpPr>
          <p:spPr>
            <a:xfrm>
              <a:off x="732426" y="2561804"/>
              <a:ext cx="528396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 dirty="0"/>
                <a:t>Colombia</a:t>
              </a:r>
            </a:p>
          </p:txBody>
        </p:sp>
        <p:sp>
          <p:nvSpPr>
            <p:cNvPr id="43" name="Google Shape;914;p9">
              <a:extLst>
                <a:ext uri="{FF2B5EF4-FFF2-40B4-BE49-F238E27FC236}">
                  <a16:creationId xmlns:a16="http://schemas.microsoft.com/office/drawing/2014/main" id="{83F110FC-1B9D-226B-0E3A-5ACDB30361CE}"/>
                </a:ext>
              </a:extLst>
            </p:cNvPr>
            <p:cNvSpPr txBox="1"/>
            <p:nvPr/>
          </p:nvSpPr>
          <p:spPr>
            <a:xfrm>
              <a:off x="1005932" y="2866123"/>
              <a:ext cx="339864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 dirty="0"/>
                <a:t>Peru</a:t>
              </a:r>
            </a:p>
          </p:txBody>
        </p:sp>
        <p:sp>
          <p:nvSpPr>
            <p:cNvPr id="44" name="Google Shape;915;p9">
              <a:extLst>
                <a:ext uri="{FF2B5EF4-FFF2-40B4-BE49-F238E27FC236}">
                  <a16:creationId xmlns:a16="http://schemas.microsoft.com/office/drawing/2014/main" id="{3E6D7D49-E061-8ECD-2CF5-58E9393C5838}"/>
                </a:ext>
              </a:extLst>
            </p:cNvPr>
            <p:cNvSpPr txBox="1"/>
            <p:nvPr/>
          </p:nvSpPr>
          <p:spPr>
            <a:xfrm>
              <a:off x="2356882" y="1945794"/>
              <a:ext cx="473173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 dirty="0"/>
                <a:t>Portugal</a:t>
              </a:r>
            </a:p>
          </p:txBody>
        </p:sp>
        <p:sp>
          <p:nvSpPr>
            <p:cNvPr id="45" name="Google Shape;916;p9">
              <a:extLst>
                <a:ext uri="{FF2B5EF4-FFF2-40B4-BE49-F238E27FC236}">
                  <a16:creationId xmlns:a16="http://schemas.microsoft.com/office/drawing/2014/main" id="{274ECBC3-EDFD-7997-F788-2B9860400DCD}"/>
                </a:ext>
              </a:extLst>
            </p:cNvPr>
            <p:cNvSpPr txBox="1"/>
            <p:nvPr/>
          </p:nvSpPr>
          <p:spPr>
            <a:xfrm>
              <a:off x="2586378" y="2384950"/>
              <a:ext cx="227154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/>
                <a:t>Italy</a:t>
              </a:r>
            </a:p>
          </p:txBody>
        </p:sp>
        <p:sp>
          <p:nvSpPr>
            <p:cNvPr id="46" name="Google Shape;917;p9">
              <a:extLst>
                <a:ext uri="{FF2B5EF4-FFF2-40B4-BE49-F238E27FC236}">
                  <a16:creationId xmlns:a16="http://schemas.microsoft.com/office/drawing/2014/main" id="{1E3A6ADD-1FB8-49A9-BABF-728603C685C1}"/>
                </a:ext>
              </a:extLst>
            </p:cNvPr>
            <p:cNvSpPr txBox="1"/>
            <p:nvPr/>
          </p:nvSpPr>
          <p:spPr>
            <a:xfrm>
              <a:off x="4201283" y="2575468"/>
              <a:ext cx="401659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 dirty="0"/>
                <a:t>Egypt</a:t>
              </a:r>
            </a:p>
          </p:txBody>
        </p:sp>
        <p:sp>
          <p:nvSpPr>
            <p:cNvPr id="47" name="Google Shape;918;p9">
              <a:extLst>
                <a:ext uri="{FF2B5EF4-FFF2-40B4-BE49-F238E27FC236}">
                  <a16:creationId xmlns:a16="http://schemas.microsoft.com/office/drawing/2014/main" id="{80D59E04-3EC0-DE78-85CC-4BF88F3C1B23}"/>
                </a:ext>
              </a:extLst>
            </p:cNvPr>
            <p:cNvSpPr txBox="1"/>
            <p:nvPr/>
          </p:nvSpPr>
          <p:spPr>
            <a:xfrm>
              <a:off x="4377370" y="2306337"/>
              <a:ext cx="316740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 dirty="0" err="1"/>
                <a:t>Catar</a:t>
              </a:r>
              <a:endParaRPr sz="1000" dirty="0"/>
            </a:p>
          </p:txBody>
        </p:sp>
        <p:sp>
          <p:nvSpPr>
            <p:cNvPr id="48" name="Google Shape;919;p9">
              <a:extLst>
                <a:ext uri="{FF2B5EF4-FFF2-40B4-BE49-F238E27FC236}">
                  <a16:creationId xmlns:a16="http://schemas.microsoft.com/office/drawing/2014/main" id="{964C902A-E618-2BE5-99E5-4DA57C303920}"/>
                </a:ext>
              </a:extLst>
            </p:cNvPr>
            <p:cNvSpPr txBox="1"/>
            <p:nvPr/>
          </p:nvSpPr>
          <p:spPr>
            <a:xfrm>
              <a:off x="4897439" y="2797201"/>
              <a:ext cx="351970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 dirty="0"/>
                <a:t>Oman</a:t>
              </a:r>
            </a:p>
          </p:txBody>
        </p:sp>
        <p:sp>
          <p:nvSpPr>
            <p:cNvPr id="49" name="Google Shape;920;p9">
              <a:extLst>
                <a:ext uri="{FF2B5EF4-FFF2-40B4-BE49-F238E27FC236}">
                  <a16:creationId xmlns:a16="http://schemas.microsoft.com/office/drawing/2014/main" id="{93E38E0C-2748-20BA-0C06-3D7C68665412}"/>
                </a:ext>
              </a:extLst>
            </p:cNvPr>
            <p:cNvSpPr txBox="1"/>
            <p:nvPr/>
          </p:nvSpPr>
          <p:spPr>
            <a:xfrm>
              <a:off x="5928185" y="1828787"/>
              <a:ext cx="319896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/>
                <a:t>Japan</a:t>
              </a:r>
            </a:p>
          </p:txBody>
        </p:sp>
        <p:sp>
          <p:nvSpPr>
            <p:cNvPr id="50" name="Google Shape;921;p9">
              <a:extLst>
                <a:ext uri="{FF2B5EF4-FFF2-40B4-BE49-F238E27FC236}">
                  <a16:creationId xmlns:a16="http://schemas.microsoft.com/office/drawing/2014/main" id="{6CAE309E-1CEC-5C3E-2AF1-0D4658B422F7}"/>
                </a:ext>
              </a:extLst>
            </p:cNvPr>
            <p:cNvSpPr txBox="1"/>
            <p:nvPr/>
          </p:nvSpPr>
          <p:spPr>
            <a:xfrm>
              <a:off x="2460720" y="1596515"/>
              <a:ext cx="319896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/>
                <a:t>Spain</a:t>
              </a:r>
            </a:p>
          </p:txBody>
        </p:sp>
        <p:sp>
          <p:nvSpPr>
            <p:cNvPr id="51" name="Google Shape;922;p9">
              <a:extLst>
                <a:ext uri="{FF2B5EF4-FFF2-40B4-BE49-F238E27FC236}">
                  <a16:creationId xmlns:a16="http://schemas.microsoft.com/office/drawing/2014/main" id="{E050A45A-1368-F079-F3BE-144231CA64EE}"/>
                </a:ext>
              </a:extLst>
            </p:cNvPr>
            <p:cNvSpPr txBox="1"/>
            <p:nvPr/>
          </p:nvSpPr>
          <p:spPr>
            <a:xfrm>
              <a:off x="2550295" y="1247218"/>
              <a:ext cx="381725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/>
                <a:t>France</a:t>
              </a:r>
            </a:p>
          </p:txBody>
        </p:sp>
        <p:sp>
          <p:nvSpPr>
            <p:cNvPr id="52" name="Google Shape;923;p9">
              <a:extLst>
                <a:ext uri="{FF2B5EF4-FFF2-40B4-BE49-F238E27FC236}">
                  <a16:creationId xmlns:a16="http://schemas.microsoft.com/office/drawing/2014/main" id="{96EC87ED-8E4E-D5C7-C3D8-63CAF15E0DA7}"/>
                </a:ext>
              </a:extLst>
            </p:cNvPr>
            <p:cNvSpPr txBox="1"/>
            <p:nvPr/>
          </p:nvSpPr>
          <p:spPr>
            <a:xfrm>
              <a:off x="3045299" y="0"/>
              <a:ext cx="470100" cy="2884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marL="81730" marR="2394" indent="-76042">
                <a:lnSpc>
                  <a:spcPct val="120400"/>
                </a:lnSpc>
                <a:defRPr sz="600" b="1">
                  <a:solidFill>
                    <a:srgbClr val="0778BD"/>
                  </a:solidFill>
                </a:defRPr>
              </a:pPr>
              <a:r>
                <a:rPr sz="1000"/>
                <a:t>Czech</a:t>
              </a:r>
            </a:p>
            <a:p>
              <a:pPr marL="81730" marR="2394" indent="-76042">
                <a:lnSpc>
                  <a:spcPct val="120400"/>
                </a:lnSpc>
                <a:defRPr sz="600" b="1">
                  <a:solidFill>
                    <a:srgbClr val="0778BD"/>
                  </a:solidFill>
                </a:defRPr>
              </a:pPr>
              <a:r>
                <a:rPr sz="1000"/>
                <a:t>Republic</a:t>
              </a:r>
            </a:p>
          </p:txBody>
        </p:sp>
        <p:sp>
          <p:nvSpPr>
            <p:cNvPr id="53" name="Google Shape;924;p9">
              <a:extLst>
                <a:ext uri="{FF2B5EF4-FFF2-40B4-BE49-F238E27FC236}">
                  <a16:creationId xmlns:a16="http://schemas.microsoft.com/office/drawing/2014/main" id="{DD8573E8-4BAE-B457-D735-127A0721A3AE}"/>
                </a:ext>
              </a:extLst>
            </p:cNvPr>
            <p:cNvSpPr txBox="1"/>
            <p:nvPr/>
          </p:nvSpPr>
          <p:spPr>
            <a:xfrm>
              <a:off x="3759553" y="2269"/>
              <a:ext cx="503579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 dirty="0"/>
                <a:t>Romania</a:t>
              </a:r>
            </a:p>
          </p:txBody>
        </p:sp>
        <p:sp>
          <p:nvSpPr>
            <p:cNvPr id="54" name="Google Shape;925;p9">
              <a:extLst>
                <a:ext uri="{FF2B5EF4-FFF2-40B4-BE49-F238E27FC236}">
                  <a16:creationId xmlns:a16="http://schemas.microsoft.com/office/drawing/2014/main" id="{5370DB02-AB90-26C6-0D54-FACFF762B3B5}"/>
                </a:ext>
              </a:extLst>
            </p:cNvPr>
            <p:cNvSpPr txBox="1"/>
            <p:nvPr/>
          </p:nvSpPr>
          <p:spPr>
            <a:xfrm>
              <a:off x="4113917" y="600999"/>
              <a:ext cx="489024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 dirty="0"/>
                <a:t>Georgia</a:t>
              </a:r>
            </a:p>
          </p:txBody>
        </p:sp>
        <p:sp>
          <p:nvSpPr>
            <p:cNvPr id="55" name="Google Shape;926;p9">
              <a:extLst>
                <a:ext uri="{FF2B5EF4-FFF2-40B4-BE49-F238E27FC236}">
                  <a16:creationId xmlns:a16="http://schemas.microsoft.com/office/drawing/2014/main" id="{5A280600-2236-5682-7569-E9F2D897F55B}"/>
                </a:ext>
              </a:extLst>
            </p:cNvPr>
            <p:cNvSpPr txBox="1"/>
            <p:nvPr/>
          </p:nvSpPr>
          <p:spPr>
            <a:xfrm>
              <a:off x="4322773" y="3378195"/>
              <a:ext cx="565419" cy="2519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/>
                <a:t>Saudi Arabia</a:t>
              </a:r>
            </a:p>
          </p:txBody>
        </p:sp>
        <p:sp>
          <p:nvSpPr>
            <p:cNvPr id="56" name="Google Shape;927;p9">
              <a:extLst>
                <a:ext uri="{FF2B5EF4-FFF2-40B4-BE49-F238E27FC236}">
                  <a16:creationId xmlns:a16="http://schemas.microsoft.com/office/drawing/2014/main" id="{6CA1CF8E-2BBF-24EB-F643-824C29B46B2C}"/>
                </a:ext>
              </a:extLst>
            </p:cNvPr>
            <p:cNvSpPr txBox="1"/>
            <p:nvPr/>
          </p:nvSpPr>
          <p:spPr>
            <a:xfrm>
              <a:off x="4507228" y="3082407"/>
              <a:ext cx="934863" cy="2519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 dirty="0"/>
                <a:t>United Arab Emirates</a:t>
              </a:r>
            </a:p>
          </p:txBody>
        </p:sp>
        <p:sp>
          <p:nvSpPr>
            <p:cNvPr id="57" name="Google Shape;928;p9">
              <a:extLst>
                <a:ext uri="{FF2B5EF4-FFF2-40B4-BE49-F238E27FC236}">
                  <a16:creationId xmlns:a16="http://schemas.microsoft.com/office/drawing/2014/main" id="{0EA76BA7-93AF-0332-5A60-F9BDDB6E9B9A}"/>
                </a:ext>
              </a:extLst>
            </p:cNvPr>
            <p:cNvSpPr txBox="1"/>
            <p:nvPr/>
          </p:nvSpPr>
          <p:spPr>
            <a:xfrm>
              <a:off x="1269311" y="3231277"/>
              <a:ext cx="294359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/>
                <a:t>Chile</a:t>
              </a:r>
            </a:p>
          </p:txBody>
        </p:sp>
        <p:sp>
          <p:nvSpPr>
            <p:cNvPr id="58" name="Google Shape;929;p9">
              <a:extLst>
                <a:ext uri="{FF2B5EF4-FFF2-40B4-BE49-F238E27FC236}">
                  <a16:creationId xmlns:a16="http://schemas.microsoft.com/office/drawing/2014/main" id="{C709EE37-9AD0-EC90-33DC-233B6B425E01}"/>
                </a:ext>
              </a:extLst>
            </p:cNvPr>
            <p:cNvSpPr txBox="1"/>
            <p:nvPr/>
          </p:nvSpPr>
          <p:spPr>
            <a:xfrm>
              <a:off x="2853379" y="2830583"/>
              <a:ext cx="415188" cy="1259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5987">
                <a:defRPr sz="600" b="1">
                  <a:solidFill>
                    <a:srgbClr val="0778BD"/>
                  </a:solidFill>
                </a:defRPr>
              </a:lvl1pPr>
            </a:lstStyle>
            <a:p>
              <a:r>
                <a:rPr sz="1000" dirty="0"/>
                <a:t>Algeria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628426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15189D3-0A90-AEB0-A786-42D34D1D31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0D0456-8E91-425C-0C4B-3CCB161289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Graphic resources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80F534-57D7-681D-3252-97185B430D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Maps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4EED6AD6-7762-7C48-F9C5-C494B4110C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42970" y="1394038"/>
            <a:ext cx="3245047" cy="328884"/>
          </a:xfrm>
        </p:spPr>
        <p:txBody>
          <a:bodyPr/>
          <a:lstStyle/>
          <a:p>
            <a:r>
              <a:rPr lang="en-US" dirty="0"/>
              <a:t>Zone 1 map:</a:t>
            </a:r>
          </a:p>
        </p:txBody>
      </p:sp>
      <p:sp>
        <p:nvSpPr>
          <p:cNvPr id="6" name="Marcador de texto 6">
            <a:extLst>
              <a:ext uri="{FF2B5EF4-FFF2-40B4-BE49-F238E27FC236}">
                <a16:creationId xmlns:a16="http://schemas.microsoft.com/office/drawing/2014/main" id="{7292E600-1328-75E0-877F-84610D601A50}"/>
              </a:ext>
            </a:extLst>
          </p:cNvPr>
          <p:cNvSpPr txBox="1">
            <a:spLocks/>
          </p:cNvSpPr>
          <p:nvPr/>
        </p:nvSpPr>
        <p:spPr>
          <a:xfrm>
            <a:off x="5299083" y="1394037"/>
            <a:ext cx="1749417" cy="256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Autofit/>
          </a:bodyPr>
          <a:lstStyle>
            <a:lvl1pPr marL="22860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1128712" marR="0" indent="-557212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697354" marR="0" indent="-668654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2228850" marR="0" indent="-74295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686050" marR="0" indent="-74295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9337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3909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8481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3053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hangingPunct="1"/>
            <a:r>
              <a:rPr lang="en-US" dirty="0"/>
              <a:t>Zone 2 map:</a:t>
            </a: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9A991104-159A-9766-AD7F-59781EFE860E}"/>
              </a:ext>
            </a:extLst>
          </p:cNvPr>
          <p:cNvSpPr txBox="1">
            <a:spLocks/>
          </p:cNvSpPr>
          <p:nvPr/>
        </p:nvSpPr>
        <p:spPr>
          <a:xfrm>
            <a:off x="8651883" y="1394037"/>
            <a:ext cx="1749417" cy="256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noAutofit/>
          </a:bodyPr>
          <a:lstStyle>
            <a:lvl1pPr marL="22860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0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1pPr>
            <a:lvl2pPr marL="1128712" marR="0" indent="-557212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2pPr>
            <a:lvl3pPr marL="1697354" marR="0" indent="-668654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3pPr>
            <a:lvl4pPr marL="2228850" marR="0" indent="-74295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4pPr>
            <a:lvl5pPr marL="2686050" marR="0" indent="-74295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ts val="3900"/>
              <a:buFontTx/>
              <a:buChar char="•"/>
              <a:tabLst/>
              <a:defRPr sz="1400" b="1" i="0" u="none" strike="noStrike" cap="none" spc="0" baseline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5pPr>
            <a:lvl6pPr marL="29337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6pPr>
            <a:lvl7pPr marL="33909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7pPr>
            <a:lvl8pPr marL="38481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8pPr>
            <a:lvl9pPr marL="4305300" marR="0" indent="-5334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Arial"/>
              </a:defRPr>
            </a:lvl9pPr>
          </a:lstStyle>
          <a:p>
            <a:pPr hangingPunct="1"/>
            <a:r>
              <a:rPr lang="en-US" dirty="0"/>
              <a:t>Zone 3 map: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F90483-95F9-8747-3342-9E16A56145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323" y="1739900"/>
            <a:ext cx="2121077" cy="2023601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CD8978A-9353-F952-9FFC-D038305467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639" y="1739900"/>
            <a:ext cx="2417822" cy="203200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2988C47-4E62-A590-7AD7-D7BEF35B49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00" y="1739900"/>
            <a:ext cx="3185472" cy="161236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87D65EA-1349-E130-4C5D-09E70A48DF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634" y="4064725"/>
            <a:ext cx="2485166" cy="2089139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B8FA6EE8-0314-E3E7-9F4C-B4E08740AE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7700" y="4094624"/>
            <a:ext cx="3187700" cy="1613494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A2265DA-3764-39B6-C10B-3184CF416A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244" y="4106378"/>
            <a:ext cx="2126157" cy="202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78870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15189D3-0A90-AEB0-A786-42D34D1D31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0D0456-8E91-425C-0C4B-3CCB161289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Graphic resources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80F534-57D7-681D-3252-97185B430D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Iconography</a:t>
            </a:r>
          </a:p>
        </p:txBody>
      </p:sp>
      <p:grpSp>
        <p:nvGrpSpPr>
          <p:cNvPr id="184" name="Google Shape;475;p4">
            <a:extLst>
              <a:ext uri="{FF2B5EF4-FFF2-40B4-BE49-F238E27FC236}">
                <a16:creationId xmlns:a16="http://schemas.microsoft.com/office/drawing/2014/main" id="{7E6B1B47-6281-1100-1B64-6136ACBF4876}"/>
              </a:ext>
            </a:extLst>
          </p:cNvPr>
          <p:cNvGrpSpPr/>
          <p:nvPr/>
        </p:nvGrpSpPr>
        <p:grpSpPr>
          <a:xfrm>
            <a:off x="2382033" y="1877029"/>
            <a:ext cx="899440" cy="899470"/>
            <a:chOff x="0" y="0"/>
            <a:chExt cx="899436" cy="899467"/>
          </a:xfrm>
        </p:grpSpPr>
        <p:grpSp>
          <p:nvGrpSpPr>
            <p:cNvPr id="185" name="Google Shape;476;p4">
              <a:extLst>
                <a:ext uri="{FF2B5EF4-FFF2-40B4-BE49-F238E27FC236}">
                  <a16:creationId xmlns:a16="http://schemas.microsoft.com/office/drawing/2014/main" id="{D3710987-B3AD-F543-11FE-EB6261EBDD14}"/>
                </a:ext>
              </a:extLst>
            </p:cNvPr>
            <p:cNvGrpSpPr/>
            <p:nvPr/>
          </p:nvGrpSpPr>
          <p:grpSpPr>
            <a:xfrm>
              <a:off x="0" y="-1"/>
              <a:ext cx="899437" cy="899469"/>
              <a:chOff x="0" y="0"/>
              <a:chExt cx="899436" cy="899467"/>
            </a:xfrm>
          </p:grpSpPr>
          <p:sp>
            <p:nvSpPr>
              <p:cNvPr id="187" name="Google Shape;477;p4">
                <a:extLst>
                  <a:ext uri="{FF2B5EF4-FFF2-40B4-BE49-F238E27FC236}">
                    <a16:creationId xmlns:a16="http://schemas.microsoft.com/office/drawing/2014/main" id="{6F009744-CAC4-F067-E8A2-00D5771AC93D}"/>
                  </a:ext>
                </a:extLst>
              </p:cNvPr>
              <p:cNvSpPr/>
              <p:nvPr/>
            </p:nvSpPr>
            <p:spPr>
              <a:xfrm>
                <a:off x="0" y="0"/>
                <a:ext cx="899437" cy="8994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9" y="0"/>
                    </a:moveTo>
                    <a:lnTo>
                      <a:pt x="9540" y="73"/>
                    </a:lnTo>
                    <a:lnTo>
                      <a:pt x="8323" y="285"/>
                    </a:lnTo>
                    <a:lnTo>
                      <a:pt x="7157" y="630"/>
                    </a:lnTo>
                    <a:lnTo>
                      <a:pt x="6050" y="1098"/>
                    </a:lnTo>
                    <a:lnTo>
                      <a:pt x="5010" y="1681"/>
                    </a:lnTo>
                    <a:lnTo>
                      <a:pt x="4045" y="2373"/>
                    </a:lnTo>
                    <a:lnTo>
                      <a:pt x="3163" y="3163"/>
                    </a:lnTo>
                    <a:lnTo>
                      <a:pt x="2372" y="4045"/>
                    </a:lnTo>
                    <a:lnTo>
                      <a:pt x="1681" y="5010"/>
                    </a:lnTo>
                    <a:lnTo>
                      <a:pt x="1098" y="6051"/>
                    </a:lnTo>
                    <a:lnTo>
                      <a:pt x="630" y="7158"/>
                    </a:lnTo>
                    <a:lnTo>
                      <a:pt x="285" y="8324"/>
                    </a:lnTo>
                    <a:lnTo>
                      <a:pt x="73" y="9541"/>
                    </a:lnTo>
                    <a:lnTo>
                      <a:pt x="0" y="10801"/>
                    </a:lnTo>
                    <a:lnTo>
                      <a:pt x="73" y="12060"/>
                    </a:lnTo>
                    <a:lnTo>
                      <a:pt x="285" y="13277"/>
                    </a:lnTo>
                    <a:lnTo>
                      <a:pt x="630" y="14443"/>
                    </a:lnTo>
                    <a:lnTo>
                      <a:pt x="1098" y="15550"/>
                    </a:lnTo>
                    <a:lnTo>
                      <a:pt x="1681" y="16590"/>
                    </a:lnTo>
                    <a:lnTo>
                      <a:pt x="2372" y="17555"/>
                    </a:lnTo>
                    <a:lnTo>
                      <a:pt x="3163" y="18437"/>
                    </a:lnTo>
                    <a:lnTo>
                      <a:pt x="4045" y="19228"/>
                    </a:lnTo>
                    <a:lnTo>
                      <a:pt x="5010" y="19919"/>
                    </a:lnTo>
                    <a:lnTo>
                      <a:pt x="6050" y="20502"/>
                    </a:lnTo>
                    <a:lnTo>
                      <a:pt x="7157" y="20970"/>
                    </a:lnTo>
                    <a:lnTo>
                      <a:pt x="8323" y="21315"/>
                    </a:lnTo>
                    <a:lnTo>
                      <a:pt x="9540" y="21527"/>
                    </a:lnTo>
                    <a:lnTo>
                      <a:pt x="10799" y="21600"/>
                    </a:lnTo>
                    <a:lnTo>
                      <a:pt x="12059" y="21527"/>
                    </a:lnTo>
                    <a:lnTo>
                      <a:pt x="13276" y="21315"/>
                    </a:lnTo>
                    <a:lnTo>
                      <a:pt x="14442" y="20970"/>
                    </a:lnTo>
                    <a:lnTo>
                      <a:pt x="15549" y="20502"/>
                    </a:lnTo>
                    <a:lnTo>
                      <a:pt x="16589" y="19919"/>
                    </a:lnTo>
                    <a:lnTo>
                      <a:pt x="17555" y="19228"/>
                    </a:lnTo>
                    <a:lnTo>
                      <a:pt x="18437" y="18437"/>
                    </a:lnTo>
                    <a:lnTo>
                      <a:pt x="19227" y="17555"/>
                    </a:lnTo>
                    <a:lnTo>
                      <a:pt x="19918" y="16590"/>
                    </a:lnTo>
                    <a:lnTo>
                      <a:pt x="20502" y="15550"/>
                    </a:lnTo>
                    <a:lnTo>
                      <a:pt x="20970" y="14443"/>
                    </a:lnTo>
                    <a:lnTo>
                      <a:pt x="21315" y="13277"/>
                    </a:lnTo>
                    <a:lnTo>
                      <a:pt x="21527" y="12060"/>
                    </a:lnTo>
                    <a:lnTo>
                      <a:pt x="21600" y="10801"/>
                    </a:lnTo>
                    <a:lnTo>
                      <a:pt x="21527" y="9541"/>
                    </a:lnTo>
                    <a:lnTo>
                      <a:pt x="21315" y="8324"/>
                    </a:lnTo>
                    <a:lnTo>
                      <a:pt x="20970" y="7158"/>
                    </a:lnTo>
                    <a:lnTo>
                      <a:pt x="20502" y="6051"/>
                    </a:lnTo>
                    <a:lnTo>
                      <a:pt x="19918" y="5010"/>
                    </a:lnTo>
                    <a:lnTo>
                      <a:pt x="19227" y="4045"/>
                    </a:lnTo>
                    <a:lnTo>
                      <a:pt x="18437" y="3163"/>
                    </a:lnTo>
                    <a:lnTo>
                      <a:pt x="17555" y="2373"/>
                    </a:lnTo>
                    <a:lnTo>
                      <a:pt x="16589" y="1681"/>
                    </a:lnTo>
                    <a:lnTo>
                      <a:pt x="15549" y="1098"/>
                    </a:lnTo>
                    <a:lnTo>
                      <a:pt x="14442" y="630"/>
                    </a:lnTo>
                    <a:lnTo>
                      <a:pt x="13276" y="285"/>
                    </a:lnTo>
                    <a:lnTo>
                      <a:pt x="12059" y="73"/>
                    </a:lnTo>
                    <a:lnTo>
                      <a:pt x="10799" y="0"/>
                    </a:lnTo>
                    <a:close/>
                  </a:path>
                </a:pathLst>
              </a:cu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>
                  <a:defRPr sz="1100">
                    <a:solidFill>
                      <a:srgbClr val="1A75CF"/>
                    </a:solidFill>
                  </a:defRPr>
                </a:pPr>
                <a:endParaRPr/>
              </a:p>
            </p:txBody>
          </p:sp>
          <p:pic>
            <p:nvPicPr>
              <p:cNvPr id="188" name="Google Shape;478;p4" descr="Google Shape;478;p4">
                <a:extLst>
                  <a:ext uri="{FF2B5EF4-FFF2-40B4-BE49-F238E27FC236}">
                    <a16:creationId xmlns:a16="http://schemas.microsoft.com/office/drawing/2014/main" id="{39E7B5E0-A42A-99C5-616D-4A5BB8497B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4081" y="495836"/>
                <a:ext cx="180001" cy="180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89" name="Google Shape;479;p4" descr="Google Shape;479;p4">
                <a:extLst>
                  <a:ext uri="{FF2B5EF4-FFF2-40B4-BE49-F238E27FC236}">
                    <a16:creationId xmlns:a16="http://schemas.microsoft.com/office/drawing/2014/main" id="{6EADB3DA-5A24-B923-E7A0-7A936CA29E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18422" y="572036"/>
                <a:ext cx="180001" cy="180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90" name="Google Shape;480;p4" descr="Google Shape;480;p4">
                <a:extLst>
                  <a:ext uri="{FF2B5EF4-FFF2-40B4-BE49-F238E27FC236}">
                    <a16:creationId xmlns:a16="http://schemas.microsoft.com/office/drawing/2014/main" id="{BAFCEE41-BA8D-4E0F-7D62-0AF60434EC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11742" y="84356"/>
                <a:ext cx="180001" cy="180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91" name="Google Shape;481;p4" descr="Google Shape;481;p4">
                <a:extLst>
                  <a:ext uri="{FF2B5EF4-FFF2-40B4-BE49-F238E27FC236}">
                    <a16:creationId xmlns:a16="http://schemas.microsoft.com/office/drawing/2014/main" id="{3C496D11-91C9-8A53-DC1B-60E99DBE00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232165" y="83753"/>
                <a:ext cx="108001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92" name="Google Shape;482;p4" descr="Google Shape;482;p4">
                <a:extLst>
                  <a:ext uri="{FF2B5EF4-FFF2-40B4-BE49-F238E27FC236}">
                    <a16:creationId xmlns:a16="http://schemas.microsoft.com/office/drawing/2014/main" id="{155CE266-067D-3F4B-2985-8984DA0DAA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597926" y="159953"/>
                <a:ext cx="108001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93" name="Google Shape;483;p4" descr="Google Shape;483;p4">
                <a:extLst>
                  <a:ext uri="{FF2B5EF4-FFF2-40B4-BE49-F238E27FC236}">
                    <a16:creationId xmlns:a16="http://schemas.microsoft.com/office/drawing/2014/main" id="{3076CB24-D6DB-62B8-03B0-B9AED4B5D5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750326" y="319973"/>
                <a:ext cx="108001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94" name="Google Shape;484;p4" descr="Google Shape;484;p4">
                <a:extLst>
                  <a:ext uri="{FF2B5EF4-FFF2-40B4-BE49-F238E27FC236}">
                    <a16:creationId xmlns:a16="http://schemas.microsoft.com/office/drawing/2014/main" id="{B44707F7-EF1A-56A8-9B44-16F8F3658F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636026" y="472373"/>
                <a:ext cx="108001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95" name="Google Shape;485;p4" descr="Google Shape;485;p4">
                <a:extLst>
                  <a:ext uri="{FF2B5EF4-FFF2-40B4-BE49-F238E27FC236}">
                    <a16:creationId xmlns:a16="http://schemas.microsoft.com/office/drawing/2014/main" id="{1992AF6E-F644-1F80-03A5-3850303594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315986" y="632393"/>
                <a:ext cx="108000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96" name="Google Shape;486;p4" descr="Google Shape;486;p4">
                <a:extLst>
                  <a:ext uri="{FF2B5EF4-FFF2-40B4-BE49-F238E27FC236}">
                    <a16:creationId xmlns:a16="http://schemas.microsoft.com/office/drawing/2014/main" id="{D105B7A6-DF50-2EF8-C3C5-5A83812503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186445" y="670493"/>
                <a:ext cx="108001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97" name="Google Shape;487;p4" descr="Google Shape;487;p4">
                <a:extLst>
                  <a:ext uri="{FF2B5EF4-FFF2-40B4-BE49-F238E27FC236}">
                    <a16:creationId xmlns:a16="http://schemas.microsoft.com/office/drawing/2014/main" id="{ABCA51FD-43CB-5734-0CDB-49DF698B84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64525" y="342833"/>
                <a:ext cx="108001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98" name="Google Shape;488;p4" descr="Google Shape;488;p4">
                <a:extLst>
                  <a:ext uri="{FF2B5EF4-FFF2-40B4-BE49-F238E27FC236}">
                    <a16:creationId xmlns:a16="http://schemas.microsoft.com/office/drawing/2014/main" id="{7EFDE108-C344-AA17-9E27-8AE189521E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7625" t="471" r="72690" b="79844"/>
              <a:stretch>
                <a:fillRect/>
              </a:stretch>
            </p:blipFill>
            <p:spPr>
              <a:xfrm>
                <a:off x="430286" y="700973"/>
                <a:ext cx="108000" cy="10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86" name="Google Shape;489;p4" descr="Google Shape;489;p4">
              <a:extLst>
                <a:ext uri="{FF2B5EF4-FFF2-40B4-BE49-F238E27FC236}">
                  <a16:creationId xmlns:a16="http://schemas.microsoft.com/office/drawing/2014/main" id="{E553A746-E1D6-29AC-ADF6-D429867BD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530023" flipH="1">
              <a:off x="150952" y="96581"/>
              <a:ext cx="602363" cy="612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26" name="Grupo 55">
            <a:extLst>
              <a:ext uri="{FF2B5EF4-FFF2-40B4-BE49-F238E27FC236}">
                <a16:creationId xmlns:a16="http://schemas.microsoft.com/office/drawing/2014/main" id="{54A68EBA-66E7-CA70-AE7A-EE5632D177BE}"/>
              </a:ext>
            </a:extLst>
          </p:cNvPr>
          <p:cNvGrpSpPr/>
          <p:nvPr/>
        </p:nvGrpSpPr>
        <p:grpSpPr>
          <a:xfrm>
            <a:off x="2220862" y="2762374"/>
            <a:ext cx="1221783" cy="1221783"/>
            <a:chOff x="0" y="0"/>
            <a:chExt cx="1221781" cy="1221781"/>
          </a:xfrm>
        </p:grpSpPr>
        <p:sp>
          <p:nvSpPr>
            <p:cNvPr id="227" name="object 37">
              <a:extLst>
                <a:ext uri="{FF2B5EF4-FFF2-40B4-BE49-F238E27FC236}">
                  <a16:creationId xmlns:a16="http://schemas.microsoft.com/office/drawing/2014/main" id="{8E30B7FE-29FA-6200-22C6-6990F9F8CA2F}"/>
                </a:ext>
              </a:extLst>
            </p:cNvPr>
            <p:cNvSpPr/>
            <p:nvPr/>
          </p:nvSpPr>
          <p:spPr>
            <a:xfrm>
              <a:off x="167284" y="207789"/>
              <a:ext cx="899438" cy="899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pic>
          <p:nvPicPr>
            <p:cNvPr id="228" name="Gráfico 57" descr="Gráfico 57">
              <a:extLst>
                <a:ext uri="{FF2B5EF4-FFF2-40B4-BE49-F238E27FC236}">
                  <a16:creationId xmlns:a16="http://schemas.microsoft.com/office/drawing/2014/main" id="{B5DB35B3-824C-401E-20DA-19E4E2B20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8056148">
              <a:off x="178890" y="178890"/>
              <a:ext cx="864001" cy="8640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29" name="Grupo 58">
              <a:extLst>
                <a:ext uri="{FF2B5EF4-FFF2-40B4-BE49-F238E27FC236}">
                  <a16:creationId xmlns:a16="http://schemas.microsoft.com/office/drawing/2014/main" id="{BA7045E6-6BC6-6163-6241-2B95B9804DE4}"/>
                </a:ext>
              </a:extLst>
            </p:cNvPr>
            <p:cNvGrpSpPr/>
            <p:nvPr/>
          </p:nvGrpSpPr>
          <p:grpSpPr>
            <a:xfrm>
              <a:off x="311397" y="329526"/>
              <a:ext cx="604172" cy="657548"/>
              <a:chOff x="46732" y="0"/>
              <a:chExt cx="604170" cy="657547"/>
            </a:xfrm>
          </p:grpSpPr>
          <p:pic>
            <p:nvPicPr>
              <p:cNvPr id="230" name="Gráfico 59" descr="Gráfico 59">
                <a:extLst>
                  <a:ext uri="{FF2B5EF4-FFF2-40B4-BE49-F238E27FC236}">
                    <a16:creationId xmlns:a16="http://schemas.microsoft.com/office/drawing/2014/main" id="{335A8F7B-4254-A562-C05C-63309BF2CE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27267" t="59978" r="25215" b="4056"/>
              <a:stretch>
                <a:fillRect/>
              </a:stretch>
            </p:blipFill>
            <p:spPr>
              <a:xfrm rot="8265103">
                <a:off x="73848" y="70350"/>
                <a:ext cx="273693" cy="16674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31" name="Gráfico 60" descr="Gráfico 60">
                <a:extLst>
                  <a:ext uri="{FF2B5EF4-FFF2-40B4-BE49-F238E27FC236}">
                    <a16:creationId xmlns:a16="http://schemas.microsoft.com/office/drawing/2014/main" id="{EDAD4A7F-51E7-4F2F-4002-B262F7BEEC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27267" t="59978" r="25215" b="4056"/>
              <a:stretch>
                <a:fillRect/>
              </a:stretch>
            </p:blipFill>
            <p:spPr>
              <a:xfrm rot="14606880">
                <a:off x="368781" y="116162"/>
                <a:ext cx="273693" cy="16674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32" name="Triángulo isósceles 61">
                <a:extLst>
                  <a:ext uri="{FF2B5EF4-FFF2-40B4-BE49-F238E27FC236}">
                    <a16:creationId xmlns:a16="http://schemas.microsoft.com/office/drawing/2014/main" id="{D783AF5D-A481-2759-FD5F-A783A8F3AED7}"/>
                  </a:ext>
                </a:extLst>
              </p:cNvPr>
              <p:cNvSpPr/>
              <p:nvPr/>
            </p:nvSpPr>
            <p:spPr>
              <a:xfrm>
                <a:off x="46732" y="191352"/>
                <a:ext cx="604172" cy="395112"/>
              </a:xfrm>
              <a:prstGeom prst="triangle">
                <a:avLst/>
              </a:prstGeom>
              <a:solidFill>
                <a:srgbClr val="1A75CF"/>
              </a:solidFill>
              <a:ln w="25400" cap="flat">
                <a:solidFill>
                  <a:srgbClr val="1A75C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33" name="Rectángulo 62">
                <a:extLst>
                  <a:ext uri="{FF2B5EF4-FFF2-40B4-BE49-F238E27FC236}">
                    <a16:creationId xmlns:a16="http://schemas.microsoft.com/office/drawing/2014/main" id="{BABD4D8E-8401-0C5B-E6BD-2BC00B5F7A7F}"/>
                  </a:ext>
                </a:extLst>
              </p:cNvPr>
              <p:cNvSpPr/>
              <p:nvPr/>
            </p:nvSpPr>
            <p:spPr>
              <a:xfrm>
                <a:off x="194069" y="518010"/>
                <a:ext cx="314415" cy="139538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pic>
            <p:nvPicPr>
              <p:cNvPr id="234" name="Gráfico 63" descr="Gráfico 63">
                <a:extLst>
                  <a:ext uri="{FF2B5EF4-FFF2-40B4-BE49-F238E27FC236}">
                    <a16:creationId xmlns:a16="http://schemas.microsoft.com/office/drawing/2014/main" id="{EE791FC9-7C08-A7D3-FDA9-CCFA505579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t="59978"/>
              <a:stretch>
                <a:fillRect/>
              </a:stretch>
            </p:blipFill>
            <p:spPr>
              <a:xfrm>
                <a:off x="51494" y="389041"/>
                <a:ext cx="576001" cy="18555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35" name="Gráfico 64" descr="Gráfico 64">
                <a:extLst>
                  <a:ext uri="{FF2B5EF4-FFF2-40B4-BE49-F238E27FC236}">
                    <a16:creationId xmlns:a16="http://schemas.microsoft.com/office/drawing/2014/main" id="{D2CF0EAD-58E7-0325-68DE-83525F23D4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6495" y="48771"/>
                <a:ext cx="462015" cy="468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279" name="Grupo 4">
            <a:extLst>
              <a:ext uri="{FF2B5EF4-FFF2-40B4-BE49-F238E27FC236}">
                <a16:creationId xmlns:a16="http://schemas.microsoft.com/office/drawing/2014/main" id="{BB9AD3ED-35C5-95D2-D856-D1F6F5B88995}"/>
              </a:ext>
            </a:extLst>
          </p:cNvPr>
          <p:cNvGrpSpPr/>
          <p:nvPr/>
        </p:nvGrpSpPr>
        <p:grpSpPr>
          <a:xfrm>
            <a:off x="2384093" y="4267201"/>
            <a:ext cx="895321" cy="895350"/>
            <a:chOff x="0" y="0"/>
            <a:chExt cx="719550" cy="719573"/>
          </a:xfrm>
        </p:grpSpPr>
        <p:sp>
          <p:nvSpPr>
            <p:cNvPr id="280" name="object 44">
              <a:extLst>
                <a:ext uri="{FF2B5EF4-FFF2-40B4-BE49-F238E27FC236}">
                  <a16:creationId xmlns:a16="http://schemas.microsoft.com/office/drawing/2014/main" id="{CACD1B67-3148-DC45-94DE-81D12A123182}"/>
                </a:ext>
              </a:extLst>
            </p:cNvPr>
            <p:cNvSpPr/>
            <p:nvPr/>
          </p:nvSpPr>
          <p:spPr>
            <a:xfrm>
              <a:off x="0" y="0"/>
              <a:ext cx="719551" cy="719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000"/>
              </a:pPr>
              <a:endParaRPr/>
            </a:p>
          </p:txBody>
        </p:sp>
        <p:grpSp>
          <p:nvGrpSpPr>
            <p:cNvPr id="281" name="Grupo 6">
              <a:extLst>
                <a:ext uri="{FF2B5EF4-FFF2-40B4-BE49-F238E27FC236}">
                  <a16:creationId xmlns:a16="http://schemas.microsoft.com/office/drawing/2014/main" id="{E975A304-59D2-6E36-6580-1379D1D20BFD}"/>
                </a:ext>
              </a:extLst>
            </p:cNvPr>
            <p:cNvGrpSpPr/>
            <p:nvPr/>
          </p:nvGrpSpPr>
          <p:grpSpPr>
            <a:xfrm>
              <a:off x="76784" y="65632"/>
              <a:ext cx="566432" cy="588736"/>
              <a:chOff x="0" y="0"/>
              <a:chExt cx="566430" cy="588734"/>
            </a:xfrm>
          </p:grpSpPr>
          <p:pic>
            <p:nvPicPr>
              <p:cNvPr id="282" name="Gráfico 7" descr="Gráfico 7">
                <a:extLst>
                  <a:ext uri="{FF2B5EF4-FFF2-40B4-BE49-F238E27FC236}">
                    <a16:creationId xmlns:a16="http://schemas.microsoft.com/office/drawing/2014/main" id="{1C984973-C737-9D77-CFD4-07C32788C8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527555">
                <a:off x="155885" y="142506"/>
                <a:ext cx="245623" cy="25529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83" name="Gráfico 8" descr="Gráfico 8">
                <a:extLst>
                  <a:ext uri="{FF2B5EF4-FFF2-40B4-BE49-F238E27FC236}">
                    <a16:creationId xmlns:a16="http://schemas.microsoft.com/office/drawing/2014/main" id="{6DB4B6AF-544C-CEC4-0682-2A2A1ACC01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0" y="0"/>
                <a:ext cx="566431" cy="58873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84" name="Conector recto 9">
                <a:extLst>
                  <a:ext uri="{FF2B5EF4-FFF2-40B4-BE49-F238E27FC236}">
                    <a16:creationId xmlns:a16="http://schemas.microsoft.com/office/drawing/2014/main" id="{7D66DF26-8AA4-1FBC-9B5F-B2D8DC88169C}"/>
                  </a:ext>
                </a:extLst>
              </p:cNvPr>
              <p:cNvSpPr/>
              <p:nvPr/>
            </p:nvSpPr>
            <p:spPr>
              <a:xfrm>
                <a:off x="137147" y="190370"/>
                <a:ext cx="94406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85" name="Conector recto 10">
                <a:extLst>
                  <a:ext uri="{FF2B5EF4-FFF2-40B4-BE49-F238E27FC236}">
                    <a16:creationId xmlns:a16="http://schemas.microsoft.com/office/drawing/2014/main" id="{375E33C9-58EE-1FF5-2B4E-3CA673ED7266}"/>
                  </a:ext>
                </a:extLst>
              </p:cNvPr>
              <p:cNvSpPr/>
              <p:nvPr/>
            </p:nvSpPr>
            <p:spPr>
              <a:xfrm>
                <a:off x="184350" y="216421"/>
                <a:ext cx="66902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86" name="Conector recto 11">
                <a:extLst>
                  <a:ext uri="{FF2B5EF4-FFF2-40B4-BE49-F238E27FC236}">
                    <a16:creationId xmlns:a16="http://schemas.microsoft.com/office/drawing/2014/main" id="{38093C3F-062C-474E-C411-5A3877B1A333}"/>
                  </a:ext>
                </a:extLst>
              </p:cNvPr>
              <p:cNvSpPr/>
              <p:nvPr/>
            </p:nvSpPr>
            <p:spPr>
              <a:xfrm>
                <a:off x="137147" y="239432"/>
                <a:ext cx="66902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87" name="Conector recto 12">
                <a:extLst>
                  <a:ext uri="{FF2B5EF4-FFF2-40B4-BE49-F238E27FC236}">
                    <a16:creationId xmlns:a16="http://schemas.microsoft.com/office/drawing/2014/main" id="{0D9A2CD7-CC5D-3206-8ADC-BFF0EDF5FC78}"/>
                  </a:ext>
                </a:extLst>
              </p:cNvPr>
              <p:cNvSpPr/>
              <p:nvPr/>
            </p:nvSpPr>
            <p:spPr>
              <a:xfrm>
                <a:off x="295922" y="349823"/>
                <a:ext cx="111503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88" name="Conector recto 13">
                <a:extLst>
                  <a:ext uri="{FF2B5EF4-FFF2-40B4-BE49-F238E27FC236}">
                    <a16:creationId xmlns:a16="http://schemas.microsoft.com/office/drawing/2014/main" id="{4D07BFC4-8CB8-6E57-EF63-E3C2868577BE}"/>
                  </a:ext>
                </a:extLst>
              </p:cNvPr>
              <p:cNvSpPr/>
              <p:nvPr/>
            </p:nvSpPr>
            <p:spPr>
              <a:xfrm>
                <a:off x="303657" y="317625"/>
                <a:ext cx="22301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89" name="Conector recto 14">
                <a:extLst>
                  <a:ext uri="{FF2B5EF4-FFF2-40B4-BE49-F238E27FC236}">
                    <a16:creationId xmlns:a16="http://schemas.microsoft.com/office/drawing/2014/main" id="{875FAD0A-A695-C596-EA26-2DAD8F0AA906}"/>
                  </a:ext>
                </a:extLst>
              </p:cNvPr>
              <p:cNvSpPr/>
              <p:nvPr/>
            </p:nvSpPr>
            <p:spPr>
              <a:xfrm>
                <a:off x="337588" y="317625"/>
                <a:ext cx="89202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290" name="Conector recto 15">
                <a:extLst>
                  <a:ext uri="{FF2B5EF4-FFF2-40B4-BE49-F238E27FC236}">
                    <a16:creationId xmlns:a16="http://schemas.microsoft.com/office/drawing/2014/main" id="{56F887A5-1A8A-9557-5373-8AFFB0A79D59}"/>
                  </a:ext>
                </a:extLst>
              </p:cNvPr>
              <p:cNvSpPr/>
              <p:nvPr/>
            </p:nvSpPr>
            <p:spPr>
              <a:xfrm>
                <a:off x="375762" y="288493"/>
                <a:ext cx="44601" cy="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362" name="Google Shape;789;p8">
            <a:extLst>
              <a:ext uri="{FF2B5EF4-FFF2-40B4-BE49-F238E27FC236}">
                <a16:creationId xmlns:a16="http://schemas.microsoft.com/office/drawing/2014/main" id="{0E5BB41A-6335-3C0F-1E78-22C3EF4D3A2B}"/>
              </a:ext>
            </a:extLst>
          </p:cNvPr>
          <p:cNvGrpSpPr/>
          <p:nvPr/>
        </p:nvGrpSpPr>
        <p:grpSpPr>
          <a:xfrm>
            <a:off x="2365979" y="5433982"/>
            <a:ext cx="931549" cy="931458"/>
            <a:chOff x="0" y="0"/>
            <a:chExt cx="931546" cy="931455"/>
          </a:xfrm>
        </p:grpSpPr>
        <p:sp>
          <p:nvSpPr>
            <p:cNvPr id="363" name="Google Shape;790;p8">
              <a:extLst>
                <a:ext uri="{FF2B5EF4-FFF2-40B4-BE49-F238E27FC236}">
                  <a16:creationId xmlns:a16="http://schemas.microsoft.com/office/drawing/2014/main" id="{588900C5-45F4-7468-F7BA-28A8CE96F541}"/>
                </a:ext>
              </a:extLst>
            </p:cNvPr>
            <p:cNvSpPr/>
            <p:nvPr/>
          </p:nvSpPr>
          <p:spPr>
            <a:xfrm>
              <a:off x="0" y="0"/>
              <a:ext cx="931546" cy="931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9994" y="30"/>
                  </a:lnTo>
                  <a:lnTo>
                    <a:pt x="9204" y="117"/>
                  </a:lnTo>
                  <a:lnTo>
                    <a:pt x="8432" y="260"/>
                  </a:lnTo>
                  <a:lnTo>
                    <a:pt x="7681" y="457"/>
                  </a:lnTo>
                  <a:lnTo>
                    <a:pt x="6951" y="706"/>
                  </a:lnTo>
                  <a:lnTo>
                    <a:pt x="6247" y="1004"/>
                  </a:lnTo>
                  <a:lnTo>
                    <a:pt x="5569" y="1349"/>
                  </a:lnTo>
                  <a:lnTo>
                    <a:pt x="4919" y="1740"/>
                  </a:lnTo>
                  <a:lnTo>
                    <a:pt x="4300" y="2174"/>
                  </a:lnTo>
                  <a:lnTo>
                    <a:pt x="3714" y="2649"/>
                  </a:lnTo>
                  <a:lnTo>
                    <a:pt x="3163" y="3164"/>
                  </a:lnTo>
                  <a:lnTo>
                    <a:pt x="2649" y="3715"/>
                  </a:lnTo>
                  <a:lnTo>
                    <a:pt x="2174" y="4301"/>
                  </a:lnTo>
                  <a:lnTo>
                    <a:pt x="1740" y="4920"/>
                  </a:lnTo>
                  <a:lnTo>
                    <a:pt x="1349" y="5570"/>
                  </a:lnTo>
                  <a:lnTo>
                    <a:pt x="1004" y="6248"/>
                  </a:lnTo>
                  <a:lnTo>
                    <a:pt x="706" y="6953"/>
                  </a:lnTo>
                  <a:lnTo>
                    <a:pt x="457" y="7682"/>
                  </a:lnTo>
                  <a:lnTo>
                    <a:pt x="260" y="8433"/>
                  </a:lnTo>
                  <a:lnTo>
                    <a:pt x="117" y="9205"/>
                  </a:lnTo>
                  <a:lnTo>
                    <a:pt x="30" y="9995"/>
                  </a:lnTo>
                  <a:lnTo>
                    <a:pt x="0" y="10801"/>
                  </a:lnTo>
                  <a:lnTo>
                    <a:pt x="30" y="11607"/>
                  </a:lnTo>
                  <a:lnTo>
                    <a:pt x="117" y="12397"/>
                  </a:lnTo>
                  <a:lnTo>
                    <a:pt x="260" y="13169"/>
                  </a:lnTo>
                  <a:lnTo>
                    <a:pt x="457" y="13921"/>
                  </a:lnTo>
                  <a:lnTo>
                    <a:pt x="706" y="14650"/>
                  </a:lnTo>
                  <a:lnTo>
                    <a:pt x="1004" y="15354"/>
                  </a:lnTo>
                  <a:lnTo>
                    <a:pt x="1349" y="16033"/>
                  </a:lnTo>
                  <a:lnTo>
                    <a:pt x="1740" y="16682"/>
                  </a:lnTo>
                  <a:lnTo>
                    <a:pt x="2174" y="17301"/>
                  </a:lnTo>
                  <a:lnTo>
                    <a:pt x="2649" y="17887"/>
                  </a:lnTo>
                  <a:lnTo>
                    <a:pt x="3163" y="18438"/>
                  </a:lnTo>
                  <a:lnTo>
                    <a:pt x="3714" y="18952"/>
                  </a:lnTo>
                  <a:lnTo>
                    <a:pt x="4300" y="19427"/>
                  </a:lnTo>
                  <a:lnTo>
                    <a:pt x="4919" y="19861"/>
                  </a:lnTo>
                  <a:lnTo>
                    <a:pt x="5569" y="20251"/>
                  </a:lnTo>
                  <a:lnTo>
                    <a:pt x="6247" y="20597"/>
                  </a:lnTo>
                  <a:lnTo>
                    <a:pt x="6951" y="20894"/>
                  </a:lnTo>
                  <a:lnTo>
                    <a:pt x="7681" y="21143"/>
                  </a:lnTo>
                  <a:lnTo>
                    <a:pt x="8432" y="21340"/>
                  </a:lnTo>
                  <a:lnTo>
                    <a:pt x="9204" y="21483"/>
                  </a:lnTo>
                  <a:lnTo>
                    <a:pt x="9994" y="21570"/>
                  </a:lnTo>
                  <a:lnTo>
                    <a:pt x="10800" y="21600"/>
                  </a:lnTo>
                  <a:lnTo>
                    <a:pt x="11606" y="21570"/>
                  </a:lnTo>
                  <a:lnTo>
                    <a:pt x="12396" y="21483"/>
                  </a:lnTo>
                  <a:lnTo>
                    <a:pt x="13167" y="21340"/>
                  </a:lnTo>
                  <a:lnTo>
                    <a:pt x="13919" y="21143"/>
                  </a:lnTo>
                  <a:lnTo>
                    <a:pt x="14648" y="20894"/>
                  </a:lnTo>
                  <a:lnTo>
                    <a:pt x="15353" y="20597"/>
                  </a:lnTo>
                  <a:lnTo>
                    <a:pt x="16031" y="20251"/>
                  </a:lnTo>
                  <a:lnTo>
                    <a:pt x="16681" y="19861"/>
                  </a:lnTo>
                  <a:lnTo>
                    <a:pt x="17299" y="19427"/>
                  </a:lnTo>
                  <a:lnTo>
                    <a:pt x="17885" y="18952"/>
                  </a:lnTo>
                  <a:lnTo>
                    <a:pt x="18437" y="18438"/>
                  </a:lnTo>
                  <a:lnTo>
                    <a:pt x="18951" y="17887"/>
                  </a:lnTo>
                  <a:lnTo>
                    <a:pt x="19426" y="17301"/>
                  </a:lnTo>
                  <a:lnTo>
                    <a:pt x="19860" y="16682"/>
                  </a:lnTo>
                  <a:lnTo>
                    <a:pt x="20251" y="16033"/>
                  </a:lnTo>
                  <a:lnTo>
                    <a:pt x="20596" y="15354"/>
                  </a:lnTo>
                  <a:lnTo>
                    <a:pt x="20894" y="14650"/>
                  </a:lnTo>
                  <a:lnTo>
                    <a:pt x="21143" y="13921"/>
                  </a:lnTo>
                  <a:lnTo>
                    <a:pt x="21340" y="13169"/>
                  </a:lnTo>
                  <a:lnTo>
                    <a:pt x="21483" y="12397"/>
                  </a:lnTo>
                  <a:lnTo>
                    <a:pt x="21570" y="11607"/>
                  </a:lnTo>
                  <a:lnTo>
                    <a:pt x="21600" y="10801"/>
                  </a:lnTo>
                  <a:lnTo>
                    <a:pt x="21570" y="9995"/>
                  </a:lnTo>
                  <a:lnTo>
                    <a:pt x="21483" y="9205"/>
                  </a:lnTo>
                  <a:lnTo>
                    <a:pt x="21340" y="8433"/>
                  </a:lnTo>
                  <a:lnTo>
                    <a:pt x="21143" y="7682"/>
                  </a:lnTo>
                  <a:lnTo>
                    <a:pt x="20894" y="6953"/>
                  </a:lnTo>
                  <a:lnTo>
                    <a:pt x="20596" y="6248"/>
                  </a:lnTo>
                  <a:lnTo>
                    <a:pt x="20251" y="5570"/>
                  </a:lnTo>
                  <a:lnTo>
                    <a:pt x="19860" y="4920"/>
                  </a:lnTo>
                  <a:lnTo>
                    <a:pt x="19426" y="4301"/>
                  </a:lnTo>
                  <a:lnTo>
                    <a:pt x="18951" y="3715"/>
                  </a:lnTo>
                  <a:lnTo>
                    <a:pt x="18437" y="3164"/>
                  </a:lnTo>
                  <a:lnTo>
                    <a:pt x="17885" y="2649"/>
                  </a:lnTo>
                  <a:lnTo>
                    <a:pt x="17299" y="2174"/>
                  </a:lnTo>
                  <a:lnTo>
                    <a:pt x="16681" y="1740"/>
                  </a:lnTo>
                  <a:lnTo>
                    <a:pt x="16031" y="1349"/>
                  </a:lnTo>
                  <a:lnTo>
                    <a:pt x="15353" y="1004"/>
                  </a:lnTo>
                  <a:lnTo>
                    <a:pt x="14648" y="706"/>
                  </a:lnTo>
                  <a:lnTo>
                    <a:pt x="13919" y="457"/>
                  </a:lnTo>
                  <a:lnTo>
                    <a:pt x="13167" y="260"/>
                  </a:lnTo>
                  <a:lnTo>
                    <a:pt x="12396" y="117"/>
                  </a:lnTo>
                  <a:lnTo>
                    <a:pt x="11606" y="3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 dirty="0"/>
            </a:p>
          </p:txBody>
        </p:sp>
        <p:sp>
          <p:nvSpPr>
            <p:cNvPr id="364" name="Google Shape;791;p8">
              <a:extLst>
                <a:ext uri="{FF2B5EF4-FFF2-40B4-BE49-F238E27FC236}">
                  <a16:creationId xmlns:a16="http://schemas.microsoft.com/office/drawing/2014/main" id="{0EFA5F1B-1A29-78E0-20AA-D2E516E364C7}"/>
                </a:ext>
              </a:extLst>
            </p:cNvPr>
            <p:cNvSpPr/>
            <p:nvPr/>
          </p:nvSpPr>
          <p:spPr>
            <a:xfrm>
              <a:off x="177515" y="233511"/>
              <a:ext cx="533072" cy="148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0800" y="0"/>
                  </a:lnTo>
                  <a:lnTo>
                    <a:pt x="0" y="21600"/>
                  </a:lnTo>
                </a:path>
              </a:pathLst>
            </a:cu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65" name="Google Shape;792;p8">
              <a:extLst>
                <a:ext uri="{FF2B5EF4-FFF2-40B4-BE49-F238E27FC236}">
                  <a16:creationId xmlns:a16="http://schemas.microsoft.com/office/drawing/2014/main" id="{324EDB8C-1104-92AD-3506-7284A2910A3E}"/>
                </a:ext>
              </a:extLst>
            </p:cNvPr>
            <p:cNvSpPr/>
            <p:nvPr/>
          </p:nvSpPr>
          <p:spPr>
            <a:xfrm>
              <a:off x="201085" y="366863"/>
              <a:ext cx="485939" cy="1"/>
            </a:xfrm>
            <a:prstGeom prst="line">
              <a:avLst/>
            </a:pr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6" name="Google Shape;793;p8">
              <a:extLst>
                <a:ext uri="{FF2B5EF4-FFF2-40B4-BE49-F238E27FC236}">
                  <a16:creationId xmlns:a16="http://schemas.microsoft.com/office/drawing/2014/main" id="{AB93E51E-F27F-4E63-C506-E775FDDCE07D}"/>
                </a:ext>
              </a:extLst>
            </p:cNvPr>
            <p:cNvSpPr/>
            <p:nvPr/>
          </p:nvSpPr>
          <p:spPr>
            <a:xfrm>
              <a:off x="211166" y="636347"/>
              <a:ext cx="465787" cy="39329"/>
            </a:xfrm>
            <a:prstGeom prst="rect">
              <a:avLst/>
            </a:pr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67" name="Google Shape;794;p8">
              <a:extLst>
                <a:ext uri="{FF2B5EF4-FFF2-40B4-BE49-F238E27FC236}">
                  <a16:creationId xmlns:a16="http://schemas.microsoft.com/office/drawing/2014/main" id="{DE444844-7BF0-FBA0-1830-6ACE0527D98C}"/>
                </a:ext>
              </a:extLst>
            </p:cNvPr>
            <p:cNvSpPr/>
            <p:nvPr/>
          </p:nvSpPr>
          <p:spPr>
            <a:xfrm>
              <a:off x="244283" y="603899"/>
              <a:ext cx="399551" cy="32461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68" name="Google Shape;795;p8">
              <a:extLst>
                <a:ext uri="{FF2B5EF4-FFF2-40B4-BE49-F238E27FC236}">
                  <a16:creationId xmlns:a16="http://schemas.microsoft.com/office/drawing/2014/main" id="{23E57EB4-EB00-492C-EF64-49843140C272}"/>
                </a:ext>
              </a:extLst>
            </p:cNvPr>
            <p:cNvSpPr/>
            <p:nvPr/>
          </p:nvSpPr>
          <p:spPr>
            <a:xfrm flipV="1">
              <a:off x="291646" y="366866"/>
              <a:ext cx="1" cy="237688"/>
            </a:xfrm>
            <a:prstGeom prst="line">
              <a:avLst/>
            </a:pr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69" name="Google Shape;796;p8">
              <a:extLst>
                <a:ext uri="{FF2B5EF4-FFF2-40B4-BE49-F238E27FC236}">
                  <a16:creationId xmlns:a16="http://schemas.microsoft.com/office/drawing/2014/main" id="{B0A670D1-C89C-3FC4-6011-DC65F088E0CA}"/>
                </a:ext>
              </a:extLst>
            </p:cNvPr>
            <p:cNvSpPr/>
            <p:nvPr/>
          </p:nvSpPr>
          <p:spPr>
            <a:xfrm flipV="1">
              <a:off x="393251" y="366866"/>
              <a:ext cx="1" cy="237688"/>
            </a:xfrm>
            <a:prstGeom prst="line">
              <a:avLst/>
            </a:pr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0" name="Google Shape;797;p8">
              <a:extLst>
                <a:ext uri="{FF2B5EF4-FFF2-40B4-BE49-F238E27FC236}">
                  <a16:creationId xmlns:a16="http://schemas.microsoft.com/office/drawing/2014/main" id="{B94EDF65-3CF7-1979-C8FD-3FA538C5E57C}"/>
                </a:ext>
              </a:extLst>
            </p:cNvPr>
            <p:cNvSpPr/>
            <p:nvPr/>
          </p:nvSpPr>
          <p:spPr>
            <a:xfrm flipV="1">
              <a:off x="494866" y="366866"/>
              <a:ext cx="1" cy="237688"/>
            </a:xfrm>
            <a:prstGeom prst="line">
              <a:avLst/>
            </a:pr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1" name="Google Shape;798;p8">
              <a:extLst>
                <a:ext uri="{FF2B5EF4-FFF2-40B4-BE49-F238E27FC236}">
                  <a16:creationId xmlns:a16="http://schemas.microsoft.com/office/drawing/2014/main" id="{1C8EC7BC-7C04-7D57-147C-91E89E5618EA}"/>
                </a:ext>
              </a:extLst>
            </p:cNvPr>
            <p:cNvSpPr/>
            <p:nvPr/>
          </p:nvSpPr>
          <p:spPr>
            <a:xfrm flipV="1">
              <a:off x="596470" y="366866"/>
              <a:ext cx="1" cy="237688"/>
            </a:xfrm>
            <a:prstGeom prst="line">
              <a:avLst/>
            </a:pr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2" name="Google Shape;799;p8">
              <a:extLst>
                <a:ext uri="{FF2B5EF4-FFF2-40B4-BE49-F238E27FC236}">
                  <a16:creationId xmlns:a16="http://schemas.microsoft.com/office/drawing/2014/main" id="{95227512-0F16-36C2-5802-CFF95FD457A0}"/>
                </a:ext>
              </a:extLst>
            </p:cNvPr>
            <p:cNvSpPr/>
            <p:nvPr/>
          </p:nvSpPr>
          <p:spPr>
            <a:xfrm>
              <a:off x="525629" y="245470"/>
              <a:ext cx="197326" cy="197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507" y="8"/>
                  </a:moveTo>
                  <a:lnTo>
                    <a:pt x="9131" y="0"/>
                  </a:lnTo>
                  <a:lnTo>
                    <a:pt x="5805" y="1083"/>
                  </a:lnTo>
                  <a:lnTo>
                    <a:pt x="2988" y="3158"/>
                  </a:lnTo>
                  <a:lnTo>
                    <a:pt x="1030" y="5910"/>
                  </a:lnTo>
                  <a:lnTo>
                    <a:pt x="8" y="9094"/>
                  </a:lnTo>
                  <a:lnTo>
                    <a:pt x="0" y="12470"/>
                  </a:lnTo>
                  <a:lnTo>
                    <a:pt x="1084" y="15795"/>
                  </a:lnTo>
                  <a:lnTo>
                    <a:pt x="3158" y="18613"/>
                  </a:lnTo>
                  <a:lnTo>
                    <a:pt x="5909" y="20571"/>
                  </a:lnTo>
                  <a:lnTo>
                    <a:pt x="9094" y="21592"/>
                  </a:lnTo>
                  <a:lnTo>
                    <a:pt x="12471" y="21600"/>
                  </a:lnTo>
                  <a:lnTo>
                    <a:pt x="15798" y="20516"/>
                  </a:lnTo>
                  <a:lnTo>
                    <a:pt x="18613" y="18442"/>
                  </a:lnTo>
                  <a:lnTo>
                    <a:pt x="20571" y="15691"/>
                  </a:lnTo>
                  <a:lnTo>
                    <a:pt x="21592" y="12506"/>
                  </a:lnTo>
                  <a:lnTo>
                    <a:pt x="21600" y="9130"/>
                  </a:lnTo>
                  <a:lnTo>
                    <a:pt x="20516" y="5804"/>
                  </a:lnTo>
                  <a:lnTo>
                    <a:pt x="18442" y="2988"/>
                  </a:lnTo>
                  <a:lnTo>
                    <a:pt x="15691" y="1030"/>
                  </a:lnTo>
                  <a:lnTo>
                    <a:pt x="12507" y="8"/>
                  </a:lnTo>
                  <a:close/>
                </a:path>
              </a:pathLst>
            </a:custGeom>
            <a:solidFill>
              <a:srgbClr val="067CC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73" name="Google Shape;800;p8">
              <a:extLst>
                <a:ext uri="{FF2B5EF4-FFF2-40B4-BE49-F238E27FC236}">
                  <a16:creationId xmlns:a16="http://schemas.microsoft.com/office/drawing/2014/main" id="{3EF385E5-4BB5-F746-97F9-11A960BF88C6}"/>
                </a:ext>
              </a:extLst>
            </p:cNvPr>
            <p:cNvSpPr/>
            <p:nvPr/>
          </p:nvSpPr>
          <p:spPr>
            <a:xfrm>
              <a:off x="525629" y="245470"/>
              <a:ext cx="197326" cy="197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798" y="20516"/>
                  </a:moveTo>
                  <a:lnTo>
                    <a:pt x="12471" y="21600"/>
                  </a:lnTo>
                  <a:lnTo>
                    <a:pt x="9094" y="21592"/>
                  </a:lnTo>
                  <a:lnTo>
                    <a:pt x="5909" y="20571"/>
                  </a:lnTo>
                  <a:lnTo>
                    <a:pt x="3158" y="18613"/>
                  </a:lnTo>
                  <a:lnTo>
                    <a:pt x="1084" y="15795"/>
                  </a:lnTo>
                  <a:lnTo>
                    <a:pt x="0" y="12470"/>
                  </a:lnTo>
                  <a:lnTo>
                    <a:pt x="8" y="9094"/>
                  </a:lnTo>
                  <a:lnTo>
                    <a:pt x="1030" y="5910"/>
                  </a:lnTo>
                  <a:lnTo>
                    <a:pt x="2988" y="3158"/>
                  </a:lnTo>
                  <a:lnTo>
                    <a:pt x="5805" y="1083"/>
                  </a:lnTo>
                  <a:lnTo>
                    <a:pt x="9131" y="0"/>
                  </a:lnTo>
                  <a:lnTo>
                    <a:pt x="12507" y="8"/>
                  </a:lnTo>
                  <a:lnTo>
                    <a:pt x="15691" y="1030"/>
                  </a:lnTo>
                  <a:lnTo>
                    <a:pt x="18442" y="2988"/>
                  </a:lnTo>
                  <a:lnTo>
                    <a:pt x="20516" y="5804"/>
                  </a:lnTo>
                  <a:lnTo>
                    <a:pt x="21600" y="9130"/>
                  </a:lnTo>
                  <a:lnTo>
                    <a:pt x="21592" y="12506"/>
                  </a:lnTo>
                  <a:lnTo>
                    <a:pt x="20571" y="15691"/>
                  </a:lnTo>
                  <a:lnTo>
                    <a:pt x="18613" y="18442"/>
                  </a:lnTo>
                  <a:lnTo>
                    <a:pt x="15798" y="20516"/>
                  </a:lnTo>
                  <a:close/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74" name="Google Shape;801;p8">
              <a:extLst>
                <a:ext uri="{FF2B5EF4-FFF2-40B4-BE49-F238E27FC236}">
                  <a16:creationId xmlns:a16="http://schemas.microsoft.com/office/drawing/2014/main" id="{7824064D-9ABD-8C57-B839-8EE66B5C0A05}"/>
                </a:ext>
              </a:extLst>
            </p:cNvPr>
            <p:cNvSpPr/>
            <p:nvPr/>
          </p:nvSpPr>
          <p:spPr>
            <a:xfrm>
              <a:off x="578658" y="255370"/>
              <a:ext cx="91289" cy="177519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75" name="Google Shape;802;p8">
              <a:extLst>
                <a:ext uri="{FF2B5EF4-FFF2-40B4-BE49-F238E27FC236}">
                  <a16:creationId xmlns:a16="http://schemas.microsoft.com/office/drawing/2014/main" id="{BA34C522-D186-26A5-9906-F86DC6AB9404}"/>
                </a:ext>
              </a:extLst>
            </p:cNvPr>
            <p:cNvSpPr/>
            <p:nvPr/>
          </p:nvSpPr>
          <p:spPr>
            <a:xfrm flipH="1">
              <a:off x="535534" y="298499"/>
              <a:ext cx="177519" cy="9127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pic>
          <p:nvPicPr>
            <p:cNvPr id="376" name="Google Shape;803;p8" descr="Google Shape;803;p8">
              <a:extLst>
                <a:ext uri="{FF2B5EF4-FFF2-40B4-BE49-F238E27FC236}">
                  <a16:creationId xmlns:a16="http://schemas.microsoft.com/office/drawing/2014/main" id="{202C8C5F-AA08-8903-E546-84537EE1B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25661" y="245274"/>
              <a:ext cx="132529" cy="830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7" name="Google Shape;804;p8" descr="Google Shape;804;p8">
              <a:extLst>
                <a:ext uri="{FF2B5EF4-FFF2-40B4-BE49-F238E27FC236}">
                  <a16:creationId xmlns:a16="http://schemas.microsoft.com/office/drawing/2014/main" id="{8BC08373-079C-6C18-D4AD-00E15F451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0506" y="360119"/>
              <a:ext cx="132519" cy="830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75" name="Google Shape;465;p4">
            <a:extLst>
              <a:ext uri="{FF2B5EF4-FFF2-40B4-BE49-F238E27FC236}">
                <a16:creationId xmlns:a16="http://schemas.microsoft.com/office/drawing/2014/main" id="{33397011-0CA5-7DEC-E596-F42A4E391D2B}"/>
              </a:ext>
            </a:extLst>
          </p:cNvPr>
          <p:cNvGrpSpPr/>
          <p:nvPr/>
        </p:nvGrpSpPr>
        <p:grpSpPr>
          <a:xfrm>
            <a:off x="3895008" y="1877029"/>
            <a:ext cx="898409" cy="898437"/>
            <a:chOff x="0" y="0"/>
            <a:chExt cx="898407" cy="898435"/>
          </a:xfrm>
        </p:grpSpPr>
        <p:sp>
          <p:nvSpPr>
            <p:cNvPr id="176" name="Google Shape;466;p4">
              <a:extLst>
                <a:ext uri="{FF2B5EF4-FFF2-40B4-BE49-F238E27FC236}">
                  <a16:creationId xmlns:a16="http://schemas.microsoft.com/office/drawing/2014/main" id="{5CC26B3C-4854-EF9B-F714-11E13694467F}"/>
                </a:ext>
              </a:extLst>
            </p:cNvPr>
            <p:cNvSpPr/>
            <p:nvPr/>
          </p:nvSpPr>
          <p:spPr>
            <a:xfrm>
              <a:off x="0" y="0"/>
              <a:ext cx="898408" cy="898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177" name="Google Shape;467;p4">
              <a:extLst>
                <a:ext uri="{FF2B5EF4-FFF2-40B4-BE49-F238E27FC236}">
                  <a16:creationId xmlns:a16="http://schemas.microsoft.com/office/drawing/2014/main" id="{B9A87393-CB53-F3AE-42D1-17FB7D9AC934}"/>
                </a:ext>
              </a:extLst>
            </p:cNvPr>
            <p:cNvGrpSpPr/>
            <p:nvPr/>
          </p:nvGrpSpPr>
          <p:grpSpPr>
            <a:xfrm>
              <a:off x="5836" y="212684"/>
              <a:ext cx="844991" cy="554577"/>
              <a:chOff x="0" y="0"/>
              <a:chExt cx="844990" cy="554575"/>
            </a:xfrm>
          </p:grpSpPr>
          <p:pic>
            <p:nvPicPr>
              <p:cNvPr id="178" name="Google Shape;468;p4" descr="Google Shape;468;p4">
                <a:extLst>
                  <a:ext uri="{FF2B5EF4-FFF2-40B4-BE49-F238E27FC236}">
                    <a16:creationId xmlns:a16="http://schemas.microsoft.com/office/drawing/2014/main" id="{C23AA480-358D-369C-2031-1B86D67ECA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94990" y="10468"/>
                <a:ext cx="450001" cy="450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9" name="Google Shape;469;p4" descr="Google Shape;469;p4">
                <a:extLst>
                  <a:ext uri="{FF2B5EF4-FFF2-40B4-BE49-F238E27FC236}">
                    <a16:creationId xmlns:a16="http://schemas.microsoft.com/office/drawing/2014/main" id="{554CA367-58D7-B667-2979-0639F79C45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0" y="10468"/>
                <a:ext cx="450001" cy="45000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80" name="Google Shape;470;p4">
                <a:extLst>
                  <a:ext uri="{FF2B5EF4-FFF2-40B4-BE49-F238E27FC236}">
                    <a16:creationId xmlns:a16="http://schemas.microsoft.com/office/drawing/2014/main" id="{D9D726B3-C2BE-8588-3F86-08F07EB784D0}"/>
                  </a:ext>
                </a:extLst>
              </p:cNvPr>
              <p:cNvSpPr/>
              <p:nvPr/>
            </p:nvSpPr>
            <p:spPr>
              <a:xfrm>
                <a:off x="350158" y="254119"/>
                <a:ext cx="140526" cy="299373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>
                  <a:defRPr sz="1100">
                    <a:solidFill>
                      <a:srgbClr val="1A75CF"/>
                    </a:solidFill>
                  </a:defRPr>
                </a:pPr>
                <a:endParaRPr/>
              </a:p>
            </p:txBody>
          </p:sp>
          <p:sp>
            <p:nvSpPr>
              <p:cNvPr id="181" name="Google Shape;471;p4">
                <a:extLst>
                  <a:ext uri="{FF2B5EF4-FFF2-40B4-BE49-F238E27FC236}">
                    <a16:creationId xmlns:a16="http://schemas.microsoft.com/office/drawing/2014/main" id="{63F4BE47-9912-5F35-A6E9-AD7630F90170}"/>
                  </a:ext>
                </a:extLst>
              </p:cNvPr>
              <p:cNvSpPr/>
              <p:nvPr/>
            </p:nvSpPr>
            <p:spPr>
              <a:xfrm>
                <a:off x="275158" y="382113"/>
                <a:ext cx="293254" cy="125868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800">
                    <a:solidFill>
                      <a:srgbClr val="1A75CF"/>
                    </a:solidFill>
                  </a:defRPr>
                </a:pPr>
                <a:endParaRPr/>
              </a:p>
            </p:txBody>
          </p:sp>
          <p:sp>
            <p:nvSpPr>
              <p:cNvPr id="182" name="Google Shape;472;p4">
                <a:extLst>
                  <a:ext uri="{FF2B5EF4-FFF2-40B4-BE49-F238E27FC236}">
                    <a16:creationId xmlns:a16="http://schemas.microsoft.com/office/drawing/2014/main" id="{9E71E200-B560-7668-61CB-BCDDAAA95771}"/>
                  </a:ext>
                </a:extLst>
              </p:cNvPr>
              <p:cNvSpPr/>
              <p:nvPr/>
            </p:nvSpPr>
            <p:spPr>
              <a:xfrm>
                <a:off x="257953" y="428708"/>
                <a:ext cx="293254" cy="125868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800">
                    <a:solidFill>
                      <a:srgbClr val="1A75CF"/>
                    </a:solidFill>
                  </a:defRPr>
                </a:pPr>
                <a:endParaRPr/>
              </a:p>
            </p:txBody>
          </p:sp>
          <p:pic>
            <p:nvPicPr>
              <p:cNvPr id="183" name="Google Shape;473;p4" descr="Google Shape;473;p4">
                <a:extLst>
                  <a:ext uri="{FF2B5EF4-FFF2-40B4-BE49-F238E27FC236}">
                    <a16:creationId xmlns:a16="http://schemas.microsoft.com/office/drawing/2014/main" id="{CF3FF3CB-18FC-B268-0D33-2B3C57865F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72338" y="0"/>
                <a:ext cx="540001" cy="5400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214" name="Google Shape;491;p4">
            <a:extLst>
              <a:ext uri="{FF2B5EF4-FFF2-40B4-BE49-F238E27FC236}">
                <a16:creationId xmlns:a16="http://schemas.microsoft.com/office/drawing/2014/main" id="{940749E6-7567-3201-370D-1E7F63497FFD}"/>
              </a:ext>
            </a:extLst>
          </p:cNvPr>
          <p:cNvGrpSpPr/>
          <p:nvPr/>
        </p:nvGrpSpPr>
        <p:grpSpPr>
          <a:xfrm>
            <a:off x="3893978" y="3084687"/>
            <a:ext cx="899439" cy="899470"/>
            <a:chOff x="0" y="0"/>
            <a:chExt cx="899436" cy="899467"/>
          </a:xfrm>
        </p:grpSpPr>
        <p:grpSp>
          <p:nvGrpSpPr>
            <p:cNvPr id="215" name="Google Shape;492;p4">
              <a:extLst>
                <a:ext uri="{FF2B5EF4-FFF2-40B4-BE49-F238E27FC236}">
                  <a16:creationId xmlns:a16="http://schemas.microsoft.com/office/drawing/2014/main" id="{64CB21C9-8623-7957-14DF-8C085B344D9D}"/>
                </a:ext>
              </a:extLst>
            </p:cNvPr>
            <p:cNvGrpSpPr/>
            <p:nvPr/>
          </p:nvGrpSpPr>
          <p:grpSpPr>
            <a:xfrm>
              <a:off x="0" y="-1"/>
              <a:ext cx="899437" cy="899469"/>
              <a:chOff x="0" y="0"/>
              <a:chExt cx="899436" cy="899467"/>
            </a:xfrm>
          </p:grpSpPr>
          <p:sp>
            <p:nvSpPr>
              <p:cNvPr id="217" name="Google Shape;493;p4">
                <a:extLst>
                  <a:ext uri="{FF2B5EF4-FFF2-40B4-BE49-F238E27FC236}">
                    <a16:creationId xmlns:a16="http://schemas.microsoft.com/office/drawing/2014/main" id="{2FF9E29C-9C6C-FD8B-5B6A-B75E660E6DC2}"/>
                  </a:ext>
                </a:extLst>
              </p:cNvPr>
              <p:cNvSpPr/>
              <p:nvPr/>
            </p:nvSpPr>
            <p:spPr>
              <a:xfrm>
                <a:off x="0" y="0"/>
                <a:ext cx="899437" cy="8994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9" y="0"/>
                    </a:moveTo>
                    <a:lnTo>
                      <a:pt x="9540" y="73"/>
                    </a:lnTo>
                    <a:lnTo>
                      <a:pt x="8323" y="285"/>
                    </a:lnTo>
                    <a:lnTo>
                      <a:pt x="7157" y="630"/>
                    </a:lnTo>
                    <a:lnTo>
                      <a:pt x="6050" y="1098"/>
                    </a:lnTo>
                    <a:lnTo>
                      <a:pt x="5010" y="1681"/>
                    </a:lnTo>
                    <a:lnTo>
                      <a:pt x="4045" y="2373"/>
                    </a:lnTo>
                    <a:lnTo>
                      <a:pt x="3163" y="3163"/>
                    </a:lnTo>
                    <a:lnTo>
                      <a:pt x="2372" y="4045"/>
                    </a:lnTo>
                    <a:lnTo>
                      <a:pt x="1681" y="5010"/>
                    </a:lnTo>
                    <a:lnTo>
                      <a:pt x="1098" y="6051"/>
                    </a:lnTo>
                    <a:lnTo>
                      <a:pt x="630" y="7158"/>
                    </a:lnTo>
                    <a:lnTo>
                      <a:pt x="285" y="8324"/>
                    </a:lnTo>
                    <a:lnTo>
                      <a:pt x="73" y="9541"/>
                    </a:lnTo>
                    <a:lnTo>
                      <a:pt x="0" y="10801"/>
                    </a:lnTo>
                    <a:lnTo>
                      <a:pt x="73" y="12060"/>
                    </a:lnTo>
                    <a:lnTo>
                      <a:pt x="285" y="13277"/>
                    </a:lnTo>
                    <a:lnTo>
                      <a:pt x="630" y="14443"/>
                    </a:lnTo>
                    <a:lnTo>
                      <a:pt x="1098" y="15550"/>
                    </a:lnTo>
                    <a:lnTo>
                      <a:pt x="1681" y="16590"/>
                    </a:lnTo>
                    <a:lnTo>
                      <a:pt x="2372" y="17555"/>
                    </a:lnTo>
                    <a:lnTo>
                      <a:pt x="3163" y="18437"/>
                    </a:lnTo>
                    <a:lnTo>
                      <a:pt x="4045" y="19228"/>
                    </a:lnTo>
                    <a:lnTo>
                      <a:pt x="5010" y="19919"/>
                    </a:lnTo>
                    <a:lnTo>
                      <a:pt x="6050" y="20502"/>
                    </a:lnTo>
                    <a:lnTo>
                      <a:pt x="7157" y="20970"/>
                    </a:lnTo>
                    <a:lnTo>
                      <a:pt x="8323" y="21315"/>
                    </a:lnTo>
                    <a:lnTo>
                      <a:pt x="9540" y="21527"/>
                    </a:lnTo>
                    <a:lnTo>
                      <a:pt x="10799" y="21600"/>
                    </a:lnTo>
                    <a:lnTo>
                      <a:pt x="12059" y="21527"/>
                    </a:lnTo>
                    <a:lnTo>
                      <a:pt x="13276" y="21315"/>
                    </a:lnTo>
                    <a:lnTo>
                      <a:pt x="14442" y="20970"/>
                    </a:lnTo>
                    <a:lnTo>
                      <a:pt x="15549" y="20502"/>
                    </a:lnTo>
                    <a:lnTo>
                      <a:pt x="16589" y="19919"/>
                    </a:lnTo>
                    <a:lnTo>
                      <a:pt x="17555" y="19228"/>
                    </a:lnTo>
                    <a:lnTo>
                      <a:pt x="18437" y="18437"/>
                    </a:lnTo>
                    <a:lnTo>
                      <a:pt x="19227" y="17555"/>
                    </a:lnTo>
                    <a:lnTo>
                      <a:pt x="19918" y="16590"/>
                    </a:lnTo>
                    <a:lnTo>
                      <a:pt x="20502" y="15550"/>
                    </a:lnTo>
                    <a:lnTo>
                      <a:pt x="20970" y="14443"/>
                    </a:lnTo>
                    <a:lnTo>
                      <a:pt x="21315" y="13277"/>
                    </a:lnTo>
                    <a:lnTo>
                      <a:pt x="21527" y="12060"/>
                    </a:lnTo>
                    <a:lnTo>
                      <a:pt x="21600" y="10801"/>
                    </a:lnTo>
                    <a:lnTo>
                      <a:pt x="21527" y="9541"/>
                    </a:lnTo>
                    <a:lnTo>
                      <a:pt x="21315" y="8324"/>
                    </a:lnTo>
                    <a:lnTo>
                      <a:pt x="20970" y="7158"/>
                    </a:lnTo>
                    <a:lnTo>
                      <a:pt x="20502" y="6051"/>
                    </a:lnTo>
                    <a:lnTo>
                      <a:pt x="19918" y="5010"/>
                    </a:lnTo>
                    <a:lnTo>
                      <a:pt x="19227" y="4045"/>
                    </a:lnTo>
                    <a:lnTo>
                      <a:pt x="18437" y="3163"/>
                    </a:lnTo>
                    <a:lnTo>
                      <a:pt x="17555" y="2373"/>
                    </a:lnTo>
                    <a:lnTo>
                      <a:pt x="16589" y="1681"/>
                    </a:lnTo>
                    <a:lnTo>
                      <a:pt x="15549" y="1098"/>
                    </a:lnTo>
                    <a:lnTo>
                      <a:pt x="14442" y="630"/>
                    </a:lnTo>
                    <a:lnTo>
                      <a:pt x="13276" y="285"/>
                    </a:lnTo>
                    <a:lnTo>
                      <a:pt x="12059" y="73"/>
                    </a:lnTo>
                    <a:lnTo>
                      <a:pt x="10799" y="0"/>
                    </a:lnTo>
                    <a:close/>
                  </a:path>
                </a:pathLst>
              </a:cu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>
                  <a:defRPr sz="1100">
                    <a:solidFill>
                      <a:srgbClr val="1A75CF"/>
                    </a:solidFill>
                  </a:defRPr>
                </a:pPr>
                <a:endParaRPr/>
              </a:p>
            </p:txBody>
          </p:sp>
          <p:grpSp>
            <p:nvGrpSpPr>
              <p:cNvPr id="218" name="Google Shape;494;p4">
                <a:extLst>
                  <a:ext uri="{FF2B5EF4-FFF2-40B4-BE49-F238E27FC236}">
                    <a16:creationId xmlns:a16="http://schemas.microsoft.com/office/drawing/2014/main" id="{5EC2AB63-B313-0B02-36E6-D21372EC6E5C}"/>
                  </a:ext>
                </a:extLst>
              </p:cNvPr>
              <p:cNvGrpSpPr/>
              <p:nvPr/>
            </p:nvGrpSpPr>
            <p:grpSpPr>
              <a:xfrm>
                <a:off x="49834" y="74311"/>
                <a:ext cx="792002" cy="792001"/>
                <a:chOff x="0" y="0"/>
                <a:chExt cx="792000" cy="792000"/>
              </a:xfrm>
            </p:grpSpPr>
            <p:pic>
              <p:nvPicPr>
                <p:cNvPr id="219" name="Google Shape;495;p4" descr="Google Shape;495;p4">
                  <a:extLst>
                    <a:ext uri="{FF2B5EF4-FFF2-40B4-BE49-F238E27FC236}">
                      <a16:creationId xmlns:a16="http://schemas.microsoft.com/office/drawing/2014/main" id="{B857334B-BDE2-A314-9FB5-32A4CDF7BA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0" y="0"/>
                  <a:ext cx="792001" cy="792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20" name="Google Shape;496;p4" descr="Google Shape;496;p4">
                  <a:extLst>
                    <a:ext uri="{FF2B5EF4-FFF2-40B4-BE49-F238E27FC236}">
                      <a16:creationId xmlns:a16="http://schemas.microsoft.com/office/drawing/2014/main" id="{A3DD45FE-7D89-BDFE-CC6C-321EF66E88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90360" y="107967"/>
                  <a:ext cx="36001" cy="36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21" name="Google Shape;497;p4" descr="Google Shape;497;p4">
                  <a:extLst>
                    <a:ext uri="{FF2B5EF4-FFF2-40B4-BE49-F238E27FC236}">
                      <a16:creationId xmlns:a16="http://schemas.microsoft.com/office/drawing/2014/main" id="{C895E4EF-39B0-BFEF-E2F6-01ECCD5259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6978" y="179455"/>
                  <a:ext cx="36001" cy="36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22" name="Google Shape;498;p4" descr="Google Shape;498;p4">
                  <a:extLst>
                    <a:ext uri="{FF2B5EF4-FFF2-40B4-BE49-F238E27FC236}">
                      <a16:creationId xmlns:a16="http://schemas.microsoft.com/office/drawing/2014/main" id="{2CF82637-2D5B-4C6F-0B3B-E8FA228FC1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05450" y="107967"/>
                  <a:ext cx="36001" cy="36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23" name="Google Shape;499;p4" descr="Google Shape;499;p4">
                  <a:extLst>
                    <a:ext uri="{FF2B5EF4-FFF2-40B4-BE49-F238E27FC236}">
                      <a16:creationId xmlns:a16="http://schemas.microsoft.com/office/drawing/2014/main" id="{D37EEB13-49FD-248B-85E3-719DFA77E9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 flipH="1">
                  <a:off x="247850" y="602571"/>
                  <a:ext cx="36001" cy="36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24" name="Google Shape;500;p4" descr="Google Shape;500;p4">
                  <a:extLst>
                    <a:ext uri="{FF2B5EF4-FFF2-40B4-BE49-F238E27FC236}">
                      <a16:creationId xmlns:a16="http://schemas.microsoft.com/office/drawing/2014/main" id="{641A6A7C-625F-4FA5-B33E-F32194BB86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4538" y="575695"/>
                  <a:ext cx="36001" cy="36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25" name="Google Shape;501;p4" descr="Google Shape;501;p4">
                  <a:extLst>
                    <a:ext uri="{FF2B5EF4-FFF2-40B4-BE49-F238E27FC236}">
                      <a16:creationId xmlns:a16="http://schemas.microsoft.com/office/drawing/2014/main" id="{8985E493-3E79-7166-AFB5-71D33267C5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70471" y="638268"/>
                  <a:ext cx="36001" cy="36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  <p:sp>
          <p:nvSpPr>
            <p:cNvPr id="216" name="Google Shape;502;p4">
              <a:extLst>
                <a:ext uri="{FF2B5EF4-FFF2-40B4-BE49-F238E27FC236}">
                  <a16:creationId xmlns:a16="http://schemas.microsoft.com/office/drawing/2014/main" id="{0434BD95-00DD-96F4-27D2-85127AA63676}"/>
                </a:ext>
              </a:extLst>
            </p:cNvPr>
            <p:cNvSpPr/>
            <p:nvPr/>
          </p:nvSpPr>
          <p:spPr>
            <a:xfrm>
              <a:off x="343738" y="341800"/>
              <a:ext cx="216001" cy="252001"/>
            </a:xfrm>
            <a:prstGeom prst="ellipse">
              <a:avLst/>
            </a:prstGeom>
            <a:solidFill>
              <a:srgbClr val="1A75CF"/>
            </a:solidFill>
            <a:ln w="1905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89999" indent="-89999"/>
              <a:endParaRPr/>
            </a:p>
          </p:txBody>
        </p:sp>
      </p:grpSp>
      <p:grpSp>
        <p:nvGrpSpPr>
          <p:cNvPr id="299" name="Grupo 32">
            <a:extLst>
              <a:ext uri="{FF2B5EF4-FFF2-40B4-BE49-F238E27FC236}">
                <a16:creationId xmlns:a16="http://schemas.microsoft.com/office/drawing/2014/main" id="{CA72A9E0-E1A0-A460-F50B-097D2B01C11E}"/>
              </a:ext>
            </a:extLst>
          </p:cNvPr>
          <p:cNvGrpSpPr/>
          <p:nvPr/>
        </p:nvGrpSpPr>
        <p:grpSpPr>
          <a:xfrm>
            <a:off x="3835150" y="4204850"/>
            <a:ext cx="958267" cy="957700"/>
            <a:chOff x="0" y="0"/>
            <a:chExt cx="720000" cy="719573"/>
          </a:xfrm>
        </p:grpSpPr>
        <p:sp>
          <p:nvSpPr>
            <p:cNvPr id="300" name="object 44">
              <a:extLst>
                <a:ext uri="{FF2B5EF4-FFF2-40B4-BE49-F238E27FC236}">
                  <a16:creationId xmlns:a16="http://schemas.microsoft.com/office/drawing/2014/main" id="{C945DD86-7235-9058-5C76-DB6409259FE2}"/>
                </a:ext>
              </a:extLst>
            </p:cNvPr>
            <p:cNvSpPr/>
            <p:nvPr/>
          </p:nvSpPr>
          <p:spPr>
            <a:xfrm>
              <a:off x="0" y="0"/>
              <a:ext cx="719551" cy="7195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000"/>
              </a:pPr>
              <a:endParaRPr/>
            </a:p>
          </p:txBody>
        </p:sp>
        <p:pic>
          <p:nvPicPr>
            <p:cNvPr id="301" name="Gráfico 34" descr="Gráfico 34">
              <a:extLst>
                <a:ext uri="{FF2B5EF4-FFF2-40B4-BE49-F238E27FC236}">
                  <a16:creationId xmlns:a16="http://schemas.microsoft.com/office/drawing/2014/main" id="{5791D16A-FD84-5238-A699-9B97DB8CD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rcRect t="8390" b="8220"/>
            <a:stretch>
              <a:fillRect/>
            </a:stretch>
          </p:blipFill>
          <p:spPr>
            <a:xfrm>
              <a:off x="0" y="59794"/>
              <a:ext cx="720001" cy="60041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2" name="Elipse 35">
              <a:extLst>
                <a:ext uri="{FF2B5EF4-FFF2-40B4-BE49-F238E27FC236}">
                  <a16:creationId xmlns:a16="http://schemas.microsoft.com/office/drawing/2014/main" id="{2AAE6494-F955-4895-E0EA-7539402C9321}"/>
                </a:ext>
              </a:extLst>
            </p:cNvPr>
            <p:cNvSpPr/>
            <p:nvPr/>
          </p:nvSpPr>
          <p:spPr>
            <a:xfrm>
              <a:off x="214529" y="218211"/>
              <a:ext cx="290943" cy="283581"/>
            </a:xfrm>
            <a:prstGeom prst="ellipse">
              <a:avLst/>
            </a:prstGeom>
            <a:solidFill>
              <a:srgbClr val="1A75CF"/>
            </a:solidFill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000"/>
              </a:pPr>
              <a:endParaRPr/>
            </a:p>
          </p:txBody>
        </p:sp>
        <p:pic>
          <p:nvPicPr>
            <p:cNvPr id="303" name="Gráfico 36" descr="Gráfico 36">
              <a:extLst>
                <a:ext uri="{FF2B5EF4-FFF2-40B4-BE49-F238E27FC236}">
                  <a16:creationId xmlns:a16="http://schemas.microsoft.com/office/drawing/2014/main" id="{6DCB550B-805E-B8FF-8595-F86C8FF98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51627" y="151627"/>
              <a:ext cx="416748" cy="41674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78" name="Google Shape;807;p8">
            <a:extLst>
              <a:ext uri="{FF2B5EF4-FFF2-40B4-BE49-F238E27FC236}">
                <a16:creationId xmlns:a16="http://schemas.microsoft.com/office/drawing/2014/main" id="{AEAFAF77-940D-F768-3713-2ADBC24C52DC}"/>
              </a:ext>
            </a:extLst>
          </p:cNvPr>
          <p:cNvGrpSpPr/>
          <p:nvPr/>
        </p:nvGrpSpPr>
        <p:grpSpPr>
          <a:xfrm>
            <a:off x="3861887" y="5433982"/>
            <a:ext cx="931530" cy="931456"/>
            <a:chOff x="0" y="0"/>
            <a:chExt cx="931527" cy="931453"/>
          </a:xfrm>
        </p:grpSpPr>
        <p:sp>
          <p:nvSpPr>
            <p:cNvPr id="379" name="Google Shape;808;p8">
              <a:extLst>
                <a:ext uri="{FF2B5EF4-FFF2-40B4-BE49-F238E27FC236}">
                  <a16:creationId xmlns:a16="http://schemas.microsoft.com/office/drawing/2014/main" id="{1737D119-5131-E756-8871-947F9099DCBF}"/>
                </a:ext>
              </a:extLst>
            </p:cNvPr>
            <p:cNvSpPr/>
            <p:nvPr/>
          </p:nvSpPr>
          <p:spPr>
            <a:xfrm>
              <a:off x="0" y="0"/>
              <a:ext cx="931528" cy="931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9994" y="30"/>
                  </a:lnTo>
                  <a:lnTo>
                    <a:pt x="9204" y="117"/>
                  </a:lnTo>
                  <a:lnTo>
                    <a:pt x="8432" y="260"/>
                  </a:lnTo>
                  <a:lnTo>
                    <a:pt x="7681" y="457"/>
                  </a:lnTo>
                  <a:lnTo>
                    <a:pt x="6952" y="706"/>
                  </a:lnTo>
                  <a:lnTo>
                    <a:pt x="6247" y="1004"/>
                  </a:lnTo>
                  <a:lnTo>
                    <a:pt x="5569" y="1349"/>
                  </a:lnTo>
                  <a:lnTo>
                    <a:pt x="4919" y="1740"/>
                  </a:lnTo>
                  <a:lnTo>
                    <a:pt x="4301" y="2174"/>
                  </a:lnTo>
                  <a:lnTo>
                    <a:pt x="3715" y="2649"/>
                  </a:lnTo>
                  <a:lnTo>
                    <a:pt x="3163" y="3164"/>
                  </a:lnTo>
                  <a:lnTo>
                    <a:pt x="2649" y="3715"/>
                  </a:lnTo>
                  <a:lnTo>
                    <a:pt x="2174" y="4301"/>
                  </a:lnTo>
                  <a:lnTo>
                    <a:pt x="1740" y="4920"/>
                  </a:lnTo>
                  <a:lnTo>
                    <a:pt x="1349" y="5570"/>
                  </a:lnTo>
                  <a:lnTo>
                    <a:pt x="1004" y="6248"/>
                  </a:lnTo>
                  <a:lnTo>
                    <a:pt x="706" y="6953"/>
                  </a:lnTo>
                  <a:lnTo>
                    <a:pt x="457" y="7682"/>
                  </a:lnTo>
                  <a:lnTo>
                    <a:pt x="260" y="8433"/>
                  </a:lnTo>
                  <a:lnTo>
                    <a:pt x="117" y="9205"/>
                  </a:lnTo>
                  <a:lnTo>
                    <a:pt x="30" y="9995"/>
                  </a:lnTo>
                  <a:lnTo>
                    <a:pt x="0" y="10801"/>
                  </a:lnTo>
                  <a:lnTo>
                    <a:pt x="30" y="11607"/>
                  </a:lnTo>
                  <a:lnTo>
                    <a:pt x="117" y="12397"/>
                  </a:lnTo>
                  <a:lnTo>
                    <a:pt x="260" y="13169"/>
                  </a:lnTo>
                  <a:lnTo>
                    <a:pt x="457" y="13921"/>
                  </a:lnTo>
                  <a:lnTo>
                    <a:pt x="706" y="14650"/>
                  </a:lnTo>
                  <a:lnTo>
                    <a:pt x="1004" y="15354"/>
                  </a:lnTo>
                  <a:lnTo>
                    <a:pt x="1349" y="16033"/>
                  </a:lnTo>
                  <a:lnTo>
                    <a:pt x="1740" y="16682"/>
                  </a:lnTo>
                  <a:lnTo>
                    <a:pt x="2174" y="17301"/>
                  </a:lnTo>
                  <a:lnTo>
                    <a:pt x="2649" y="17887"/>
                  </a:lnTo>
                  <a:lnTo>
                    <a:pt x="3163" y="18438"/>
                  </a:lnTo>
                  <a:lnTo>
                    <a:pt x="3715" y="18952"/>
                  </a:lnTo>
                  <a:lnTo>
                    <a:pt x="4301" y="19427"/>
                  </a:lnTo>
                  <a:lnTo>
                    <a:pt x="4919" y="19861"/>
                  </a:lnTo>
                  <a:lnTo>
                    <a:pt x="5569" y="20251"/>
                  </a:lnTo>
                  <a:lnTo>
                    <a:pt x="6247" y="20597"/>
                  </a:lnTo>
                  <a:lnTo>
                    <a:pt x="6952" y="20894"/>
                  </a:lnTo>
                  <a:lnTo>
                    <a:pt x="7681" y="21143"/>
                  </a:lnTo>
                  <a:lnTo>
                    <a:pt x="8432" y="21340"/>
                  </a:lnTo>
                  <a:lnTo>
                    <a:pt x="9204" y="21483"/>
                  </a:lnTo>
                  <a:lnTo>
                    <a:pt x="9994" y="21570"/>
                  </a:lnTo>
                  <a:lnTo>
                    <a:pt x="10800" y="21600"/>
                  </a:lnTo>
                  <a:lnTo>
                    <a:pt x="11606" y="21570"/>
                  </a:lnTo>
                  <a:lnTo>
                    <a:pt x="12396" y="21483"/>
                  </a:lnTo>
                  <a:lnTo>
                    <a:pt x="13168" y="21340"/>
                  </a:lnTo>
                  <a:lnTo>
                    <a:pt x="13919" y="21143"/>
                  </a:lnTo>
                  <a:lnTo>
                    <a:pt x="14648" y="20894"/>
                  </a:lnTo>
                  <a:lnTo>
                    <a:pt x="15353" y="20597"/>
                  </a:lnTo>
                  <a:lnTo>
                    <a:pt x="16031" y="20251"/>
                  </a:lnTo>
                  <a:lnTo>
                    <a:pt x="16681" y="19861"/>
                  </a:lnTo>
                  <a:lnTo>
                    <a:pt x="17300" y="19427"/>
                  </a:lnTo>
                  <a:lnTo>
                    <a:pt x="17886" y="18952"/>
                  </a:lnTo>
                  <a:lnTo>
                    <a:pt x="18437" y="18438"/>
                  </a:lnTo>
                  <a:lnTo>
                    <a:pt x="18951" y="17887"/>
                  </a:lnTo>
                  <a:lnTo>
                    <a:pt x="19426" y="17301"/>
                  </a:lnTo>
                  <a:lnTo>
                    <a:pt x="19860" y="16682"/>
                  </a:lnTo>
                  <a:lnTo>
                    <a:pt x="20251" y="16033"/>
                  </a:lnTo>
                  <a:lnTo>
                    <a:pt x="20596" y="15354"/>
                  </a:lnTo>
                  <a:lnTo>
                    <a:pt x="20894" y="14650"/>
                  </a:lnTo>
                  <a:lnTo>
                    <a:pt x="21143" y="13921"/>
                  </a:lnTo>
                  <a:lnTo>
                    <a:pt x="21340" y="13169"/>
                  </a:lnTo>
                  <a:lnTo>
                    <a:pt x="21483" y="12397"/>
                  </a:lnTo>
                  <a:lnTo>
                    <a:pt x="21570" y="11607"/>
                  </a:lnTo>
                  <a:lnTo>
                    <a:pt x="21600" y="10801"/>
                  </a:lnTo>
                  <a:lnTo>
                    <a:pt x="21570" y="9995"/>
                  </a:lnTo>
                  <a:lnTo>
                    <a:pt x="21483" y="9205"/>
                  </a:lnTo>
                  <a:lnTo>
                    <a:pt x="21340" y="8433"/>
                  </a:lnTo>
                  <a:lnTo>
                    <a:pt x="21143" y="7682"/>
                  </a:lnTo>
                  <a:lnTo>
                    <a:pt x="20894" y="6953"/>
                  </a:lnTo>
                  <a:lnTo>
                    <a:pt x="20596" y="6248"/>
                  </a:lnTo>
                  <a:lnTo>
                    <a:pt x="20251" y="5570"/>
                  </a:lnTo>
                  <a:lnTo>
                    <a:pt x="19860" y="4920"/>
                  </a:lnTo>
                  <a:lnTo>
                    <a:pt x="19426" y="4301"/>
                  </a:lnTo>
                  <a:lnTo>
                    <a:pt x="18951" y="3715"/>
                  </a:lnTo>
                  <a:lnTo>
                    <a:pt x="18437" y="3164"/>
                  </a:lnTo>
                  <a:lnTo>
                    <a:pt x="17886" y="2649"/>
                  </a:lnTo>
                  <a:lnTo>
                    <a:pt x="17300" y="2174"/>
                  </a:lnTo>
                  <a:lnTo>
                    <a:pt x="16681" y="1740"/>
                  </a:lnTo>
                  <a:lnTo>
                    <a:pt x="16031" y="1349"/>
                  </a:lnTo>
                  <a:lnTo>
                    <a:pt x="15353" y="1004"/>
                  </a:lnTo>
                  <a:lnTo>
                    <a:pt x="14648" y="706"/>
                  </a:lnTo>
                  <a:lnTo>
                    <a:pt x="13919" y="457"/>
                  </a:lnTo>
                  <a:lnTo>
                    <a:pt x="13168" y="260"/>
                  </a:lnTo>
                  <a:lnTo>
                    <a:pt x="12396" y="117"/>
                  </a:lnTo>
                  <a:lnTo>
                    <a:pt x="11606" y="3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80" name="Google Shape;809;p8">
              <a:extLst>
                <a:ext uri="{FF2B5EF4-FFF2-40B4-BE49-F238E27FC236}">
                  <a16:creationId xmlns:a16="http://schemas.microsoft.com/office/drawing/2014/main" id="{2D2928AA-5571-74A9-F7E8-9BA597C2F7A1}"/>
                </a:ext>
              </a:extLst>
            </p:cNvPr>
            <p:cNvSpPr/>
            <p:nvPr/>
          </p:nvSpPr>
          <p:spPr>
            <a:xfrm>
              <a:off x="235160" y="422267"/>
              <a:ext cx="461200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1" name="Google Shape;810;p8">
              <a:extLst>
                <a:ext uri="{FF2B5EF4-FFF2-40B4-BE49-F238E27FC236}">
                  <a16:creationId xmlns:a16="http://schemas.microsoft.com/office/drawing/2014/main" id="{150214AC-D009-661C-7A13-7A0BED9FBC5A}"/>
                </a:ext>
              </a:extLst>
            </p:cNvPr>
            <p:cNvSpPr/>
            <p:nvPr/>
          </p:nvSpPr>
          <p:spPr>
            <a:xfrm flipV="1">
              <a:off x="266056" y="306958"/>
              <a:ext cx="399404" cy="23061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2" name="Google Shape;811;p8">
              <a:extLst>
                <a:ext uri="{FF2B5EF4-FFF2-40B4-BE49-F238E27FC236}">
                  <a16:creationId xmlns:a16="http://schemas.microsoft.com/office/drawing/2014/main" id="{B967DE98-CCCC-2049-23D4-5C6D2B92B004}"/>
                </a:ext>
              </a:extLst>
            </p:cNvPr>
            <p:cNvSpPr/>
            <p:nvPr/>
          </p:nvSpPr>
          <p:spPr>
            <a:xfrm flipV="1">
              <a:off x="350461" y="222567"/>
              <a:ext cx="230609" cy="399405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3" name="Google Shape;812;p8">
              <a:extLst>
                <a:ext uri="{FF2B5EF4-FFF2-40B4-BE49-F238E27FC236}">
                  <a16:creationId xmlns:a16="http://schemas.microsoft.com/office/drawing/2014/main" id="{1641AEFF-BF8F-701A-7CA2-CAF08C6694EF}"/>
                </a:ext>
              </a:extLst>
            </p:cNvPr>
            <p:cNvSpPr/>
            <p:nvPr/>
          </p:nvSpPr>
          <p:spPr>
            <a:xfrm flipV="1">
              <a:off x="465761" y="191668"/>
              <a:ext cx="1" cy="46120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4" name="Google Shape;813;p8">
              <a:extLst>
                <a:ext uri="{FF2B5EF4-FFF2-40B4-BE49-F238E27FC236}">
                  <a16:creationId xmlns:a16="http://schemas.microsoft.com/office/drawing/2014/main" id="{BE2A8EE6-A5A2-FD66-5DBC-458E19A56C86}"/>
                </a:ext>
              </a:extLst>
            </p:cNvPr>
            <p:cNvSpPr/>
            <p:nvPr/>
          </p:nvSpPr>
          <p:spPr>
            <a:xfrm flipH="1" flipV="1">
              <a:off x="350453" y="222567"/>
              <a:ext cx="230609" cy="399405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5" name="Google Shape;814;p8">
              <a:extLst>
                <a:ext uri="{FF2B5EF4-FFF2-40B4-BE49-F238E27FC236}">
                  <a16:creationId xmlns:a16="http://schemas.microsoft.com/office/drawing/2014/main" id="{3EBED324-0574-0CB7-9B7D-457EBF9CD1CF}"/>
                </a:ext>
              </a:extLst>
            </p:cNvPr>
            <p:cNvSpPr/>
            <p:nvPr/>
          </p:nvSpPr>
          <p:spPr>
            <a:xfrm flipH="1" flipV="1">
              <a:off x="266080" y="306958"/>
              <a:ext cx="399385" cy="23061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86" name="Google Shape;815;p8">
              <a:extLst>
                <a:ext uri="{FF2B5EF4-FFF2-40B4-BE49-F238E27FC236}">
                  <a16:creationId xmlns:a16="http://schemas.microsoft.com/office/drawing/2014/main" id="{8BF762B7-FD03-49B5-B449-D03258DE3761}"/>
                </a:ext>
              </a:extLst>
            </p:cNvPr>
            <p:cNvSpPr/>
            <p:nvPr/>
          </p:nvSpPr>
          <p:spPr>
            <a:xfrm>
              <a:off x="290164" y="247301"/>
              <a:ext cx="351186" cy="351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381" y="12976"/>
                  </a:lnTo>
                  <a:lnTo>
                    <a:pt x="20751" y="15004"/>
                  </a:lnTo>
                  <a:lnTo>
                    <a:pt x="19755" y="16838"/>
                  </a:lnTo>
                  <a:lnTo>
                    <a:pt x="18437" y="18437"/>
                  </a:lnTo>
                  <a:lnTo>
                    <a:pt x="16838" y="19756"/>
                  </a:lnTo>
                  <a:lnTo>
                    <a:pt x="15004" y="20751"/>
                  </a:lnTo>
                  <a:lnTo>
                    <a:pt x="12977" y="21381"/>
                  </a:lnTo>
                  <a:lnTo>
                    <a:pt x="10800" y="21600"/>
                  </a:lnTo>
                  <a:lnTo>
                    <a:pt x="8624" y="21381"/>
                  </a:lnTo>
                  <a:lnTo>
                    <a:pt x="6596" y="20751"/>
                  </a:lnTo>
                  <a:lnTo>
                    <a:pt x="4762" y="19756"/>
                  </a:lnTo>
                  <a:lnTo>
                    <a:pt x="3163" y="18437"/>
                  </a:lnTo>
                  <a:lnTo>
                    <a:pt x="1845" y="16838"/>
                  </a:lnTo>
                  <a:lnTo>
                    <a:pt x="849" y="15004"/>
                  </a:lnTo>
                  <a:lnTo>
                    <a:pt x="219" y="12976"/>
                  </a:lnTo>
                  <a:lnTo>
                    <a:pt x="0" y="10800"/>
                  </a:lnTo>
                  <a:lnTo>
                    <a:pt x="219" y="8623"/>
                  </a:lnTo>
                  <a:lnTo>
                    <a:pt x="849" y="6596"/>
                  </a:lnTo>
                  <a:lnTo>
                    <a:pt x="1845" y="4762"/>
                  </a:lnTo>
                  <a:lnTo>
                    <a:pt x="3163" y="3163"/>
                  </a:lnTo>
                  <a:lnTo>
                    <a:pt x="4762" y="1845"/>
                  </a:lnTo>
                  <a:lnTo>
                    <a:pt x="6596" y="849"/>
                  </a:lnTo>
                  <a:lnTo>
                    <a:pt x="8624" y="219"/>
                  </a:lnTo>
                  <a:lnTo>
                    <a:pt x="10800" y="0"/>
                  </a:lnTo>
                  <a:lnTo>
                    <a:pt x="12977" y="219"/>
                  </a:lnTo>
                  <a:lnTo>
                    <a:pt x="15004" y="849"/>
                  </a:lnTo>
                  <a:lnTo>
                    <a:pt x="16838" y="1845"/>
                  </a:lnTo>
                  <a:lnTo>
                    <a:pt x="18437" y="3163"/>
                  </a:lnTo>
                  <a:lnTo>
                    <a:pt x="19755" y="4762"/>
                  </a:lnTo>
                  <a:lnTo>
                    <a:pt x="20751" y="6596"/>
                  </a:lnTo>
                  <a:lnTo>
                    <a:pt x="21381" y="8623"/>
                  </a:lnTo>
                  <a:lnTo>
                    <a:pt x="21600" y="10800"/>
                  </a:lnTo>
                  <a:close/>
                </a:path>
              </a:pathLst>
            </a:cu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87" name="Google Shape;816;p8">
              <a:extLst>
                <a:ext uri="{FF2B5EF4-FFF2-40B4-BE49-F238E27FC236}">
                  <a16:creationId xmlns:a16="http://schemas.microsoft.com/office/drawing/2014/main" id="{5E570ADF-1DBF-3A4B-8ED6-AF116AE11727}"/>
                </a:ext>
              </a:extLst>
            </p:cNvPr>
            <p:cNvSpPr/>
            <p:nvPr/>
          </p:nvSpPr>
          <p:spPr>
            <a:xfrm>
              <a:off x="386682" y="401728"/>
              <a:ext cx="158158" cy="26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7556" y="1508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4042" y="1508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067CC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88" name="Google Shape;817;p8">
              <a:extLst>
                <a:ext uri="{FF2B5EF4-FFF2-40B4-BE49-F238E27FC236}">
                  <a16:creationId xmlns:a16="http://schemas.microsoft.com/office/drawing/2014/main" id="{5EB5D4FD-F9DB-3B26-03D9-4B12F0A242F4}"/>
                </a:ext>
              </a:extLst>
            </p:cNvPr>
            <p:cNvSpPr/>
            <p:nvPr/>
          </p:nvSpPr>
          <p:spPr>
            <a:xfrm>
              <a:off x="386682" y="401728"/>
              <a:ext cx="158158" cy="26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9690" y="111"/>
                  </a:lnTo>
                  <a:lnTo>
                    <a:pt x="8731" y="423"/>
                  </a:lnTo>
                  <a:lnTo>
                    <a:pt x="7994" y="900"/>
                  </a:lnTo>
                  <a:lnTo>
                    <a:pt x="7556" y="1508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4042" y="1508"/>
                  </a:lnTo>
                  <a:lnTo>
                    <a:pt x="13604" y="900"/>
                  </a:lnTo>
                  <a:lnTo>
                    <a:pt x="12869" y="423"/>
                  </a:lnTo>
                  <a:lnTo>
                    <a:pt x="11910" y="111"/>
                  </a:lnTo>
                  <a:lnTo>
                    <a:pt x="10800" y="0"/>
                  </a:lnTo>
                  <a:close/>
                </a:path>
              </a:pathLst>
            </a:cu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89" name="Google Shape;818;p8">
              <a:extLst>
                <a:ext uri="{FF2B5EF4-FFF2-40B4-BE49-F238E27FC236}">
                  <a16:creationId xmlns:a16="http://schemas.microsoft.com/office/drawing/2014/main" id="{0BEF0D2D-D017-B45D-9A9B-8169536E076F}"/>
                </a:ext>
              </a:extLst>
            </p:cNvPr>
            <p:cNvSpPr/>
            <p:nvPr/>
          </p:nvSpPr>
          <p:spPr>
            <a:xfrm>
              <a:off x="327120" y="646579"/>
              <a:ext cx="307151" cy="60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9047"/>
                  </a:lnTo>
                  <a:lnTo>
                    <a:pt x="20670" y="4009"/>
                  </a:lnTo>
                  <a:lnTo>
                    <a:pt x="18173" y="1283"/>
                  </a:lnTo>
                  <a:lnTo>
                    <a:pt x="17319" y="4505"/>
                  </a:lnTo>
                  <a:lnTo>
                    <a:pt x="16559" y="7229"/>
                  </a:lnTo>
                  <a:lnTo>
                    <a:pt x="15691" y="8137"/>
                  </a:lnTo>
                  <a:lnTo>
                    <a:pt x="14823" y="7229"/>
                  </a:lnTo>
                  <a:lnTo>
                    <a:pt x="13301" y="1777"/>
                  </a:lnTo>
                  <a:lnTo>
                    <a:pt x="12433" y="868"/>
                  </a:lnTo>
                  <a:lnTo>
                    <a:pt x="11565" y="1777"/>
                  </a:lnTo>
                  <a:lnTo>
                    <a:pt x="10803" y="4505"/>
                  </a:lnTo>
                  <a:lnTo>
                    <a:pt x="10712" y="4998"/>
                  </a:lnTo>
                  <a:lnTo>
                    <a:pt x="9951" y="7722"/>
                  </a:lnTo>
                  <a:lnTo>
                    <a:pt x="9084" y="8630"/>
                  </a:lnTo>
                  <a:lnTo>
                    <a:pt x="8216" y="7722"/>
                  </a:lnTo>
                  <a:lnTo>
                    <a:pt x="7455" y="4998"/>
                  </a:lnTo>
                  <a:lnTo>
                    <a:pt x="7331" y="4336"/>
                  </a:lnTo>
                  <a:lnTo>
                    <a:pt x="6571" y="1611"/>
                  </a:lnTo>
                  <a:lnTo>
                    <a:pt x="5703" y="702"/>
                  </a:lnTo>
                  <a:lnTo>
                    <a:pt x="4835" y="1611"/>
                  </a:lnTo>
                  <a:lnTo>
                    <a:pt x="3306" y="7099"/>
                  </a:lnTo>
                  <a:lnTo>
                    <a:pt x="2438" y="8009"/>
                  </a:lnTo>
                  <a:lnTo>
                    <a:pt x="1571" y="7099"/>
                  </a:lnTo>
                  <a:lnTo>
                    <a:pt x="810" y="43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67CC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90" name="Google Shape;819;p8">
              <a:extLst>
                <a:ext uri="{FF2B5EF4-FFF2-40B4-BE49-F238E27FC236}">
                  <a16:creationId xmlns:a16="http://schemas.microsoft.com/office/drawing/2014/main" id="{A9B3D82E-47E5-725B-B5A0-708CBFA4AF7A}"/>
                </a:ext>
              </a:extLst>
            </p:cNvPr>
            <p:cNvSpPr/>
            <p:nvPr/>
          </p:nvSpPr>
          <p:spPr>
            <a:xfrm>
              <a:off x="312182" y="644815"/>
              <a:ext cx="307151" cy="25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810" y="10449"/>
                  </a:lnTo>
                  <a:lnTo>
                    <a:pt x="1571" y="16957"/>
                  </a:lnTo>
                  <a:lnTo>
                    <a:pt x="2438" y="19126"/>
                  </a:lnTo>
                  <a:lnTo>
                    <a:pt x="3306" y="16957"/>
                  </a:lnTo>
                  <a:lnTo>
                    <a:pt x="4068" y="10449"/>
                  </a:lnTo>
                  <a:lnTo>
                    <a:pt x="4074" y="10370"/>
                  </a:lnTo>
                  <a:lnTo>
                    <a:pt x="4835" y="3852"/>
                  </a:lnTo>
                  <a:lnTo>
                    <a:pt x="5703" y="1680"/>
                  </a:lnTo>
                  <a:lnTo>
                    <a:pt x="6571" y="3852"/>
                  </a:lnTo>
                  <a:lnTo>
                    <a:pt x="7331" y="10370"/>
                  </a:lnTo>
                  <a:lnTo>
                    <a:pt x="7455" y="11933"/>
                  </a:lnTo>
                  <a:lnTo>
                    <a:pt x="8216" y="18446"/>
                  </a:lnTo>
                  <a:lnTo>
                    <a:pt x="9084" y="20617"/>
                  </a:lnTo>
                  <a:lnTo>
                    <a:pt x="9951" y="18446"/>
                  </a:lnTo>
                  <a:lnTo>
                    <a:pt x="10712" y="11933"/>
                  </a:lnTo>
                  <a:lnTo>
                    <a:pt x="10803" y="10756"/>
                  </a:lnTo>
                  <a:lnTo>
                    <a:pt x="11565" y="4244"/>
                  </a:lnTo>
                  <a:lnTo>
                    <a:pt x="12433" y="2073"/>
                  </a:lnTo>
                  <a:lnTo>
                    <a:pt x="13301" y="4244"/>
                  </a:lnTo>
                  <a:lnTo>
                    <a:pt x="14063" y="10756"/>
                  </a:lnTo>
                  <a:lnTo>
                    <a:pt x="14823" y="17260"/>
                  </a:lnTo>
                  <a:lnTo>
                    <a:pt x="15691" y="19428"/>
                  </a:lnTo>
                  <a:lnTo>
                    <a:pt x="16559" y="17260"/>
                  </a:lnTo>
                  <a:lnTo>
                    <a:pt x="17319" y="10756"/>
                  </a:lnTo>
                  <a:lnTo>
                    <a:pt x="17411" y="9572"/>
                  </a:lnTo>
                  <a:lnTo>
                    <a:pt x="18173" y="3063"/>
                  </a:lnTo>
                  <a:lnTo>
                    <a:pt x="19041" y="894"/>
                  </a:lnTo>
                  <a:lnTo>
                    <a:pt x="19909" y="3063"/>
                  </a:lnTo>
                  <a:lnTo>
                    <a:pt x="20670" y="9572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91" name="Google Shape;820;p8">
              <a:extLst>
                <a:ext uri="{FF2B5EF4-FFF2-40B4-BE49-F238E27FC236}">
                  <a16:creationId xmlns:a16="http://schemas.microsoft.com/office/drawing/2014/main" id="{02F434D6-90FC-BC8E-D9D3-1926085B8AAA}"/>
                </a:ext>
              </a:extLst>
            </p:cNvPr>
            <p:cNvSpPr/>
            <p:nvPr/>
          </p:nvSpPr>
          <p:spPr>
            <a:xfrm>
              <a:off x="227398" y="706612"/>
              <a:ext cx="476719" cy="23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446"/>
                  </a:moveTo>
                  <a:lnTo>
                    <a:pt x="491" y="19312"/>
                  </a:lnTo>
                  <a:lnTo>
                    <a:pt x="1050" y="21600"/>
                  </a:lnTo>
                  <a:lnTo>
                    <a:pt x="1609" y="19312"/>
                  </a:lnTo>
                  <a:lnTo>
                    <a:pt x="2100" y="12446"/>
                  </a:lnTo>
                  <a:lnTo>
                    <a:pt x="2252" y="9238"/>
                  </a:lnTo>
                  <a:lnTo>
                    <a:pt x="2743" y="2373"/>
                  </a:lnTo>
                  <a:lnTo>
                    <a:pt x="3302" y="85"/>
                  </a:lnTo>
                  <a:lnTo>
                    <a:pt x="3861" y="2373"/>
                  </a:lnTo>
                  <a:lnTo>
                    <a:pt x="4352" y="9238"/>
                  </a:lnTo>
                  <a:lnTo>
                    <a:pt x="4390" y="10059"/>
                  </a:lnTo>
                  <a:lnTo>
                    <a:pt x="4881" y="16929"/>
                  </a:lnTo>
                  <a:lnTo>
                    <a:pt x="5440" y="19218"/>
                  </a:lnTo>
                  <a:lnTo>
                    <a:pt x="5998" y="16929"/>
                  </a:lnTo>
                  <a:lnTo>
                    <a:pt x="6489" y="10059"/>
                  </a:lnTo>
                  <a:lnTo>
                    <a:pt x="6495" y="9968"/>
                  </a:lnTo>
                  <a:lnTo>
                    <a:pt x="6985" y="3112"/>
                  </a:lnTo>
                  <a:lnTo>
                    <a:pt x="7544" y="827"/>
                  </a:lnTo>
                  <a:lnTo>
                    <a:pt x="8102" y="3112"/>
                  </a:lnTo>
                  <a:lnTo>
                    <a:pt x="8593" y="9968"/>
                  </a:lnTo>
                  <a:lnTo>
                    <a:pt x="8672" y="11610"/>
                  </a:lnTo>
                  <a:lnTo>
                    <a:pt x="9163" y="18484"/>
                  </a:lnTo>
                  <a:lnTo>
                    <a:pt x="9721" y="20775"/>
                  </a:lnTo>
                  <a:lnTo>
                    <a:pt x="10280" y="18484"/>
                  </a:lnTo>
                  <a:lnTo>
                    <a:pt x="10770" y="11610"/>
                  </a:lnTo>
                  <a:lnTo>
                    <a:pt x="10829" y="10382"/>
                  </a:lnTo>
                  <a:lnTo>
                    <a:pt x="11320" y="3517"/>
                  </a:lnTo>
                  <a:lnTo>
                    <a:pt x="11879" y="1229"/>
                  </a:lnTo>
                  <a:lnTo>
                    <a:pt x="12438" y="3517"/>
                  </a:lnTo>
                  <a:lnTo>
                    <a:pt x="12929" y="10382"/>
                  </a:lnTo>
                  <a:lnTo>
                    <a:pt x="13420" y="17252"/>
                  </a:lnTo>
                  <a:lnTo>
                    <a:pt x="13978" y="19542"/>
                  </a:lnTo>
                  <a:lnTo>
                    <a:pt x="14537" y="17252"/>
                  </a:lnTo>
                  <a:lnTo>
                    <a:pt x="15027" y="10382"/>
                  </a:lnTo>
                  <a:lnTo>
                    <a:pt x="15087" y="9147"/>
                  </a:lnTo>
                  <a:lnTo>
                    <a:pt x="15578" y="2286"/>
                  </a:lnTo>
                  <a:lnTo>
                    <a:pt x="16137" y="0"/>
                  </a:lnTo>
                  <a:lnTo>
                    <a:pt x="16695" y="2286"/>
                  </a:lnTo>
                  <a:lnTo>
                    <a:pt x="17187" y="9147"/>
                  </a:lnTo>
                  <a:lnTo>
                    <a:pt x="17304" y="11610"/>
                  </a:lnTo>
                  <a:lnTo>
                    <a:pt x="17795" y="18484"/>
                  </a:lnTo>
                  <a:lnTo>
                    <a:pt x="18354" y="20775"/>
                  </a:lnTo>
                  <a:lnTo>
                    <a:pt x="18912" y="18484"/>
                  </a:lnTo>
                  <a:lnTo>
                    <a:pt x="19403" y="11610"/>
                  </a:lnTo>
                  <a:lnTo>
                    <a:pt x="19462" y="10382"/>
                  </a:lnTo>
                  <a:lnTo>
                    <a:pt x="19953" y="3517"/>
                  </a:lnTo>
                  <a:lnTo>
                    <a:pt x="20511" y="1229"/>
                  </a:lnTo>
                  <a:lnTo>
                    <a:pt x="21070" y="3517"/>
                  </a:lnTo>
                  <a:lnTo>
                    <a:pt x="21562" y="10382"/>
                  </a:lnTo>
                  <a:lnTo>
                    <a:pt x="21600" y="11211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</p:grpSp>
      <p:grpSp>
        <p:nvGrpSpPr>
          <p:cNvPr id="199" name="Google Shape;505;p4">
            <a:extLst>
              <a:ext uri="{FF2B5EF4-FFF2-40B4-BE49-F238E27FC236}">
                <a16:creationId xmlns:a16="http://schemas.microsoft.com/office/drawing/2014/main" id="{C545198E-EC97-BEAD-B13E-B832BF3CE25A}"/>
              </a:ext>
            </a:extLst>
          </p:cNvPr>
          <p:cNvGrpSpPr/>
          <p:nvPr/>
        </p:nvGrpSpPr>
        <p:grpSpPr>
          <a:xfrm>
            <a:off x="5390679" y="3084687"/>
            <a:ext cx="899437" cy="899470"/>
            <a:chOff x="0" y="0"/>
            <a:chExt cx="899436" cy="899467"/>
          </a:xfrm>
        </p:grpSpPr>
        <p:sp>
          <p:nvSpPr>
            <p:cNvPr id="200" name="Google Shape;506;p4">
              <a:extLst>
                <a:ext uri="{FF2B5EF4-FFF2-40B4-BE49-F238E27FC236}">
                  <a16:creationId xmlns:a16="http://schemas.microsoft.com/office/drawing/2014/main" id="{3B5FD1DD-5752-BF65-AF81-20F972EBAAC7}"/>
                </a:ext>
              </a:extLst>
            </p:cNvPr>
            <p:cNvSpPr/>
            <p:nvPr/>
          </p:nvSpPr>
          <p:spPr>
            <a:xfrm>
              <a:off x="0" y="0"/>
              <a:ext cx="899437" cy="899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 dirty="0"/>
            </a:p>
          </p:txBody>
        </p:sp>
        <p:pic>
          <p:nvPicPr>
            <p:cNvPr id="201" name="Google Shape;507;p4" descr="Google Shape;507;p4">
              <a:extLst>
                <a:ext uri="{FF2B5EF4-FFF2-40B4-BE49-F238E27FC236}">
                  <a16:creationId xmlns:a16="http://schemas.microsoft.com/office/drawing/2014/main" id="{23E64AFA-9989-5688-F687-8811B3582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85347" y="185347"/>
              <a:ext cx="529306" cy="5293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5" name="Grupo 244">
            <a:extLst>
              <a:ext uri="{FF2B5EF4-FFF2-40B4-BE49-F238E27FC236}">
                <a16:creationId xmlns:a16="http://schemas.microsoft.com/office/drawing/2014/main" id="{F12B4B93-F72F-A7FB-B1EB-628D43B01064}"/>
              </a:ext>
            </a:extLst>
          </p:cNvPr>
          <p:cNvGrpSpPr/>
          <p:nvPr/>
        </p:nvGrpSpPr>
        <p:grpSpPr>
          <a:xfrm>
            <a:off x="5197874" y="1715104"/>
            <a:ext cx="1282742" cy="1283003"/>
            <a:chOff x="6617908" y="1238854"/>
            <a:chExt cx="1282742" cy="1283003"/>
          </a:xfrm>
        </p:grpSpPr>
        <p:sp>
          <p:nvSpPr>
            <p:cNvPr id="236" name="object 37">
              <a:extLst>
                <a:ext uri="{FF2B5EF4-FFF2-40B4-BE49-F238E27FC236}">
                  <a16:creationId xmlns:a16="http://schemas.microsoft.com/office/drawing/2014/main" id="{0A2F8719-D370-5E09-5DC0-2DE1A2EC510E}"/>
                </a:ext>
              </a:extLst>
            </p:cNvPr>
            <p:cNvSpPr/>
            <p:nvPr/>
          </p:nvSpPr>
          <p:spPr>
            <a:xfrm>
              <a:off x="6816366" y="1424006"/>
              <a:ext cx="885274" cy="899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>
              <a:miter lim="400000"/>
            </a:ln>
          </p:spPr>
          <p:txBody>
            <a:bodyPr lIns="45719" rIns="45719"/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237" name="Grupo 3">
              <a:extLst>
                <a:ext uri="{FF2B5EF4-FFF2-40B4-BE49-F238E27FC236}">
                  <a16:creationId xmlns:a16="http://schemas.microsoft.com/office/drawing/2014/main" id="{6F3A5456-8DB1-9F88-91BD-7958C9B1E342}"/>
                </a:ext>
              </a:extLst>
            </p:cNvPr>
            <p:cNvGrpSpPr/>
            <p:nvPr/>
          </p:nvGrpSpPr>
          <p:grpSpPr>
            <a:xfrm>
              <a:off x="6617908" y="1238854"/>
              <a:ext cx="1282742" cy="1283003"/>
              <a:chOff x="0" y="0"/>
              <a:chExt cx="1282740" cy="1283000"/>
            </a:xfrm>
          </p:grpSpPr>
          <p:grpSp>
            <p:nvGrpSpPr>
              <p:cNvPr id="238" name="Grupo 8">
                <a:extLst>
                  <a:ext uri="{FF2B5EF4-FFF2-40B4-BE49-F238E27FC236}">
                    <a16:creationId xmlns:a16="http://schemas.microsoft.com/office/drawing/2014/main" id="{5C5A6F72-823B-F9C6-2EA7-AFF4091AC40E}"/>
                  </a:ext>
                </a:extLst>
              </p:cNvPr>
              <p:cNvGrpSpPr/>
              <p:nvPr/>
            </p:nvGrpSpPr>
            <p:grpSpPr>
              <a:xfrm>
                <a:off x="-1" y="-1"/>
                <a:ext cx="1282742" cy="1283002"/>
                <a:chOff x="0" y="0"/>
                <a:chExt cx="1282740" cy="1283000"/>
              </a:xfrm>
            </p:grpSpPr>
            <p:pic>
              <p:nvPicPr>
                <p:cNvPr id="243" name="Gráfico 13" descr="Gráfico 13">
                  <a:extLst>
                    <a:ext uri="{FF2B5EF4-FFF2-40B4-BE49-F238E27FC236}">
                      <a16:creationId xmlns:a16="http://schemas.microsoft.com/office/drawing/2014/main" id="{33D5C91A-6CA2-F5A1-91B0-859FB2C5D4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 rot="8056148">
                  <a:off x="184170" y="191500"/>
                  <a:ext cx="914401" cy="900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244" name="Triángulo isósceles 14">
                  <a:extLst>
                    <a:ext uri="{FF2B5EF4-FFF2-40B4-BE49-F238E27FC236}">
                      <a16:creationId xmlns:a16="http://schemas.microsoft.com/office/drawing/2014/main" id="{774A8A2A-D08D-F740-A0F7-9F777B5B3906}"/>
                    </a:ext>
                  </a:extLst>
                </p:cNvPr>
                <p:cNvSpPr/>
                <p:nvPr/>
              </p:nvSpPr>
              <p:spPr>
                <a:xfrm>
                  <a:off x="313785" y="491214"/>
                  <a:ext cx="673229" cy="400422"/>
                </a:xfrm>
                <a:prstGeom prst="triangle">
                  <a:avLst/>
                </a:prstGeom>
                <a:solidFill>
                  <a:srgbClr val="1A75CF"/>
                </a:solidFill>
                <a:ln w="25400" cap="flat">
                  <a:solidFill>
                    <a:srgbClr val="1A75C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FFFFFF"/>
                      </a:solidFill>
                    </a:defRPr>
                  </a:pPr>
                  <a:endParaRPr/>
                </a:p>
              </p:txBody>
            </p:sp>
          </p:grpSp>
          <p:sp>
            <p:nvSpPr>
              <p:cNvPr id="239" name="Elipse 9">
                <a:extLst>
                  <a:ext uri="{FF2B5EF4-FFF2-40B4-BE49-F238E27FC236}">
                    <a16:creationId xmlns:a16="http://schemas.microsoft.com/office/drawing/2014/main" id="{4DF06517-8594-6DFB-8D25-AE4791456901}"/>
                  </a:ext>
                </a:extLst>
              </p:cNvPr>
              <p:cNvSpPr/>
              <p:nvPr/>
            </p:nvSpPr>
            <p:spPr>
              <a:xfrm>
                <a:off x="366626" y="772066"/>
                <a:ext cx="520721" cy="259923"/>
              </a:xfrm>
              <a:prstGeom prst="ellipse">
                <a:avLst/>
              </a:prstGeom>
              <a:solidFill>
                <a:srgbClr val="1A75CF"/>
              </a:solidFill>
              <a:ln w="25400" cap="flat">
                <a:solidFill>
                  <a:srgbClr val="1A75C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grpSp>
            <p:nvGrpSpPr>
              <p:cNvPr id="240" name="Grupo 10">
                <a:extLst>
                  <a:ext uri="{FF2B5EF4-FFF2-40B4-BE49-F238E27FC236}">
                    <a16:creationId xmlns:a16="http://schemas.microsoft.com/office/drawing/2014/main" id="{21FAA3CD-18F9-76D9-5A8E-B096E2F1F755}"/>
                  </a:ext>
                </a:extLst>
              </p:cNvPr>
              <p:cNvGrpSpPr/>
              <p:nvPr/>
            </p:nvGrpSpPr>
            <p:grpSpPr>
              <a:xfrm>
                <a:off x="322472" y="381000"/>
                <a:ext cx="637796" cy="648001"/>
                <a:chOff x="0" y="0"/>
                <a:chExt cx="637795" cy="648000"/>
              </a:xfrm>
            </p:grpSpPr>
            <p:pic>
              <p:nvPicPr>
                <p:cNvPr id="241" name="Gráfico 11" descr="Gráfico 11">
                  <a:extLst>
                    <a:ext uri="{FF2B5EF4-FFF2-40B4-BE49-F238E27FC236}">
                      <a16:creationId xmlns:a16="http://schemas.microsoft.com/office/drawing/2014/main" id="{9B547F71-BB52-4C81-5B61-C34E92BB2C5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30314" y="146459"/>
                  <a:ext cx="177167" cy="180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42" name="Gráfico 12" descr="Gráfico 12">
                  <a:extLst>
                    <a:ext uri="{FF2B5EF4-FFF2-40B4-BE49-F238E27FC236}">
                      <a16:creationId xmlns:a16="http://schemas.microsoft.com/office/drawing/2014/main" id="{DD9E89AE-40D5-7CFC-6653-F481EEF070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0" y="0"/>
                  <a:ext cx="637796" cy="648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</p:grpSp>
      <p:grpSp>
        <p:nvGrpSpPr>
          <p:cNvPr id="264" name="Grupo 263">
            <a:extLst>
              <a:ext uri="{FF2B5EF4-FFF2-40B4-BE49-F238E27FC236}">
                <a16:creationId xmlns:a16="http://schemas.microsoft.com/office/drawing/2014/main" id="{3929F883-88D1-04A6-58DC-2DB225B036AE}"/>
              </a:ext>
            </a:extLst>
          </p:cNvPr>
          <p:cNvGrpSpPr/>
          <p:nvPr/>
        </p:nvGrpSpPr>
        <p:grpSpPr>
          <a:xfrm>
            <a:off x="5390677" y="4263080"/>
            <a:ext cx="899439" cy="899470"/>
            <a:chOff x="8111408" y="1402136"/>
            <a:chExt cx="899439" cy="899470"/>
          </a:xfrm>
        </p:grpSpPr>
        <p:sp>
          <p:nvSpPr>
            <p:cNvPr id="263" name="Google Shape;522;p4">
              <a:extLst>
                <a:ext uri="{FF2B5EF4-FFF2-40B4-BE49-F238E27FC236}">
                  <a16:creationId xmlns:a16="http://schemas.microsoft.com/office/drawing/2014/main" id="{88FEA6EB-835E-C97D-2C00-FB1D8EA485A6}"/>
                </a:ext>
              </a:extLst>
            </p:cNvPr>
            <p:cNvSpPr/>
            <p:nvPr/>
          </p:nvSpPr>
          <p:spPr>
            <a:xfrm>
              <a:off x="8111408" y="1402136"/>
              <a:ext cx="899439" cy="899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pic>
          <p:nvPicPr>
            <p:cNvPr id="248" name="Google Shape;560;p5" descr="Google Shape;560;p5">
              <a:extLst>
                <a:ext uri="{FF2B5EF4-FFF2-40B4-BE49-F238E27FC236}">
                  <a16:creationId xmlns:a16="http://schemas.microsoft.com/office/drawing/2014/main" id="{F51907EC-7841-56BE-D202-0076738F1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8273967" y="1576836"/>
              <a:ext cx="557933" cy="5579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02" name="Google Shape;521;p4">
            <a:extLst>
              <a:ext uri="{FF2B5EF4-FFF2-40B4-BE49-F238E27FC236}">
                <a16:creationId xmlns:a16="http://schemas.microsoft.com/office/drawing/2014/main" id="{7B002837-3DDC-1A46-A15E-544C9254CFF3}"/>
              </a:ext>
            </a:extLst>
          </p:cNvPr>
          <p:cNvGrpSpPr/>
          <p:nvPr/>
        </p:nvGrpSpPr>
        <p:grpSpPr>
          <a:xfrm>
            <a:off x="6828919" y="1877029"/>
            <a:ext cx="899438" cy="899469"/>
            <a:chOff x="0" y="0"/>
            <a:chExt cx="899436" cy="899467"/>
          </a:xfrm>
        </p:grpSpPr>
        <p:sp>
          <p:nvSpPr>
            <p:cNvPr id="203" name="Google Shape;522;p4">
              <a:extLst>
                <a:ext uri="{FF2B5EF4-FFF2-40B4-BE49-F238E27FC236}">
                  <a16:creationId xmlns:a16="http://schemas.microsoft.com/office/drawing/2014/main" id="{7DFDFEDA-088A-7556-8F3B-3752FA0C160D}"/>
                </a:ext>
              </a:extLst>
            </p:cNvPr>
            <p:cNvSpPr/>
            <p:nvPr/>
          </p:nvSpPr>
          <p:spPr>
            <a:xfrm>
              <a:off x="0" y="0"/>
              <a:ext cx="899437" cy="899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204" name="Google Shape;523;p4">
              <a:extLst>
                <a:ext uri="{FF2B5EF4-FFF2-40B4-BE49-F238E27FC236}">
                  <a16:creationId xmlns:a16="http://schemas.microsoft.com/office/drawing/2014/main" id="{D5861458-9FBC-7A2E-96BF-89D566EEB961}"/>
                </a:ext>
              </a:extLst>
            </p:cNvPr>
            <p:cNvGrpSpPr/>
            <p:nvPr/>
          </p:nvGrpSpPr>
          <p:grpSpPr>
            <a:xfrm>
              <a:off x="103330" y="179137"/>
              <a:ext cx="781566" cy="654638"/>
              <a:chOff x="0" y="0"/>
              <a:chExt cx="781565" cy="654636"/>
            </a:xfrm>
          </p:grpSpPr>
          <p:pic>
            <p:nvPicPr>
              <p:cNvPr id="205" name="Google Shape;524;p4" descr="Google Shape;524;p4">
                <a:extLst>
                  <a:ext uri="{FF2B5EF4-FFF2-40B4-BE49-F238E27FC236}">
                    <a16:creationId xmlns:a16="http://schemas.microsoft.com/office/drawing/2014/main" id="{5B03575E-B276-C6D3-7B1A-8F6E882DB9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/>
              <a:srcRect l="6851" t="3610" r="61863"/>
              <a:stretch>
                <a:fillRect/>
              </a:stretch>
            </p:blipFill>
            <p:spPr>
              <a:xfrm rot="13448785">
                <a:off x="442502" y="143647"/>
                <a:ext cx="183747" cy="52050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206" name="Google Shape;525;p4">
                <a:extLst>
                  <a:ext uri="{FF2B5EF4-FFF2-40B4-BE49-F238E27FC236}">
                    <a16:creationId xmlns:a16="http://schemas.microsoft.com/office/drawing/2014/main" id="{B4909430-4981-2EC5-B916-DF3ECD6D9403}"/>
                  </a:ext>
                </a:extLst>
              </p:cNvPr>
              <p:cNvGrpSpPr/>
              <p:nvPr/>
            </p:nvGrpSpPr>
            <p:grpSpPr>
              <a:xfrm>
                <a:off x="0" y="0"/>
                <a:ext cx="608866" cy="606944"/>
                <a:chOff x="0" y="0"/>
                <a:chExt cx="608865" cy="606943"/>
              </a:xfrm>
            </p:grpSpPr>
            <p:grpSp>
              <p:nvGrpSpPr>
                <p:cNvPr id="207" name="Google Shape;526;p4">
                  <a:extLst>
                    <a:ext uri="{FF2B5EF4-FFF2-40B4-BE49-F238E27FC236}">
                      <a16:creationId xmlns:a16="http://schemas.microsoft.com/office/drawing/2014/main" id="{7E9D0829-D8CD-B39E-FA03-84E3A5CEDB2F}"/>
                    </a:ext>
                  </a:extLst>
                </p:cNvPr>
                <p:cNvGrpSpPr/>
                <p:nvPr/>
              </p:nvGrpSpPr>
              <p:grpSpPr>
                <a:xfrm>
                  <a:off x="0" y="36170"/>
                  <a:ext cx="600960" cy="451619"/>
                  <a:chOff x="0" y="0"/>
                  <a:chExt cx="600959" cy="451617"/>
                </a:xfrm>
              </p:grpSpPr>
              <p:pic>
                <p:nvPicPr>
                  <p:cNvPr id="210" name="Google Shape;527;p4" descr="Google Shape;527;p4">
                    <a:extLst>
                      <a:ext uri="{FF2B5EF4-FFF2-40B4-BE49-F238E27FC236}">
                        <a16:creationId xmlns:a16="http://schemas.microsoft.com/office/drawing/2014/main" id="{32D19D2E-E36F-53E9-952A-B21CAA73245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4"/>
                  <a:srcRect l="29668" t="27112" r="21780" b="30160"/>
                  <a:stretch>
                    <a:fillRect/>
                  </a:stretch>
                </p:blipFill>
                <p:spPr>
                  <a:xfrm rot="10618867">
                    <a:off x="116842" y="121986"/>
                    <a:ext cx="443960" cy="247084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sp>
                <p:nvSpPr>
                  <p:cNvPr id="211" name="Google Shape;528;p4">
                    <a:extLst>
                      <a:ext uri="{FF2B5EF4-FFF2-40B4-BE49-F238E27FC236}">
                        <a16:creationId xmlns:a16="http://schemas.microsoft.com/office/drawing/2014/main" id="{4576DA35-375C-3B71-1164-A4B34BD6B7B6}"/>
                      </a:ext>
                    </a:extLst>
                  </p:cNvPr>
                  <p:cNvSpPr/>
                  <p:nvPr/>
                </p:nvSpPr>
                <p:spPr>
                  <a:xfrm rot="7870504">
                    <a:off x="11550" y="78977"/>
                    <a:ext cx="242184" cy="140614"/>
                  </a:xfrm>
                  <a:prstGeom prst="rect">
                    <a:avLst/>
                  </a:prstGeom>
                  <a:solidFill>
                    <a:srgbClr val="1A75CF"/>
                  </a:solidFill>
                  <a:ln w="19050" cap="flat">
                    <a:solidFill>
                      <a:srgbClr val="1A75C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 sz="18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212" name="Google Shape;529;p4">
                    <a:extLst>
                      <a:ext uri="{FF2B5EF4-FFF2-40B4-BE49-F238E27FC236}">
                        <a16:creationId xmlns:a16="http://schemas.microsoft.com/office/drawing/2014/main" id="{A49AFDEB-2157-D36F-0F13-56FAB486EB35}"/>
                      </a:ext>
                    </a:extLst>
                  </p:cNvPr>
                  <p:cNvSpPr/>
                  <p:nvPr/>
                </p:nvSpPr>
                <p:spPr>
                  <a:xfrm rot="7669711">
                    <a:off x="434408" y="-376"/>
                    <a:ext cx="102761" cy="211837"/>
                  </a:xfrm>
                  <a:prstGeom prst="rect">
                    <a:avLst/>
                  </a:prstGeom>
                  <a:solidFill>
                    <a:srgbClr val="1A75CF"/>
                  </a:solidFill>
                  <a:ln w="19050" cap="flat">
                    <a:solidFill>
                      <a:srgbClr val="1A75C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 sz="18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  <p:sp>
                <p:nvSpPr>
                  <p:cNvPr id="213" name="Google Shape;530;p4">
                    <a:extLst>
                      <a:ext uri="{FF2B5EF4-FFF2-40B4-BE49-F238E27FC236}">
                        <a16:creationId xmlns:a16="http://schemas.microsoft.com/office/drawing/2014/main" id="{463FE1E6-D3DF-B775-9272-3ED36E143646}"/>
                      </a:ext>
                    </a:extLst>
                  </p:cNvPr>
                  <p:cNvSpPr/>
                  <p:nvPr/>
                </p:nvSpPr>
                <p:spPr>
                  <a:xfrm rot="7669711">
                    <a:off x="328202" y="299149"/>
                    <a:ext cx="89547" cy="145174"/>
                  </a:xfrm>
                  <a:prstGeom prst="rect">
                    <a:avLst/>
                  </a:prstGeom>
                  <a:solidFill>
                    <a:srgbClr val="1A75CF"/>
                  </a:solidFill>
                  <a:ln w="19050" cap="flat">
                    <a:solidFill>
                      <a:srgbClr val="1A75CF"/>
                    </a:solidFill>
                    <a:prstDash val="solid"/>
                    <a:miter lim="8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 algn="ctr">
                      <a:defRPr sz="1800">
                        <a:solidFill>
                          <a:srgbClr val="FFFFFF"/>
                        </a:solidFill>
                      </a:defRPr>
                    </a:pPr>
                    <a:endParaRPr/>
                  </a:p>
                </p:txBody>
              </p:sp>
            </p:grpSp>
            <p:pic>
              <p:nvPicPr>
                <p:cNvPr id="208" name="Google Shape;531;p4" descr="Google Shape;531;p4">
                  <a:extLst>
                    <a:ext uri="{FF2B5EF4-FFF2-40B4-BE49-F238E27FC236}">
                      <a16:creationId xmlns:a16="http://schemas.microsoft.com/office/drawing/2014/main" id="{9AFC2CAB-0305-D8BA-ED88-B4CF92DFF5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60302" y="0"/>
                  <a:ext cx="216001" cy="216000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209" name="Google Shape;532;p4" descr="Google Shape;532;p4">
                  <a:extLst>
                    <a:ext uri="{FF2B5EF4-FFF2-40B4-BE49-F238E27FC236}">
                      <a16:creationId xmlns:a16="http://schemas.microsoft.com/office/drawing/2014/main" id="{749443AF-DAEB-CCB7-CC3D-C3AC280C35A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 flipH="1">
                  <a:off x="68865" y="72250"/>
                  <a:ext cx="540001" cy="534694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</p:grpSp>
        </p:grpSp>
      </p:grpSp>
      <p:grpSp>
        <p:nvGrpSpPr>
          <p:cNvPr id="267" name="Google Shape;563;p5">
            <a:extLst>
              <a:ext uri="{FF2B5EF4-FFF2-40B4-BE49-F238E27FC236}">
                <a16:creationId xmlns:a16="http://schemas.microsoft.com/office/drawing/2014/main" id="{A0CC2C03-75DD-4105-FADF-7AD7FA6BE766}"/>
              </a:ext>
            </a:extLst>
          </p:cNvPr>
          <p:cNvGrpSpPr/>
          <p:nvPr/>
        </p:nvGrpSpPr>
        <p:grpSpPr>
          <a:xfrm>
            <a:off x="6797032" y="3052800"/>
            <a:ext cx="931325" cy="931357"/>
            <a:chOff x="0" y="0"/>
            <a:chExt cx="611616" cy="611637"/>
          </a:xfrm>
        </p:grpSpPr>
        <p:sp>
          <p:nvSpPr>
            <p:cNvPr id="268" name="Google Shape;564;p5">
              <a:extLst>
                <a:ext uri="{FF2B5EF4-FFF2-40B4-BE49-F238E27FC236}">
                  <a16:creationId xmlns:a16="http://schemas.microsoft.com/office/drawing/2014/main" id="{AAA4B8B9-1259-B983-DED5-42AAC9E624BE}"/>
                </a:ext>
              </a:extLst>
            </p:cNvPr>
            <p:cNvSpPr/>
            <p:nvPr/>
          </p:nvSpPr>
          <p:spPr>
            <a:xfrm>
              <a:off x="0" y="0"/>
              <a:ext cx="611617" cy="6116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0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269" name="Google Shape;565;p5">
              <a:extLst>
                <a:ext uri="{FF2B5EF4-FFF2-40B4-BE49-F238E27FC236}">
                  <a16:creationId xmlns:a16="http://schemas.microsoft.com/office/drawing/2014/main" id="{4CFDE531-7815-643E-43F5-8A70334C6E99}"/>
                </a:ext>
              </a:extLst>
            </p:cNvPr>
            <p:cNvGrpSpPr/>
            <p:nvPr/>
          </p:nvGrpSpPr>
          <p:grpSpPr>
            <a:xfrm>
              <a:off x="124979" y="146436"/>
              <a:ext cx="352335" cy="297497"/>
              <a:chOff x="0" y="0"/>
              <a:chExt cx="352333" cy="297495"/>
            </a:xfrm>
          </p:grpSpPr>
          <p:grpSp>
            <p:nvGrpSpPr>
              <p:cNvPr id="270" name="Google Shape;566;p5">
                <a:extLst>
                  <a:ext uri="{FF2B5EF4-FFF2-40B4-BE49-F238E27FC236}">
                    <a16:creationId xmlns:a16="http://schemas.microsoft.com/office/drawing/2014/main" id="{E6C6B7A5-D507-F2F3-62B6-F470C9F66DEF}"/>
                  </a:ext>
                </a:extLst>
              </p:cNvPr>
              <p:cNvGrpSpPr/>
              <p:nvPr/>
            </p:nvGrpSpPr>
            <p:grpSpPr>
              <a:xfrm>
                <a:off x="1360" y="176217"/>
                <a:ext cx="350974" cy="121279"/>
                <a:chOff x="0" y="0"/>
                <a:chExt cx="350973" cy="121278"/>
              </a:xfrm>
            </p:grpSpPr>
            <p:sp>
              <p:nvSpPr>
                <p:cNvPr id="277" name="Figura">
                  <a:extLst>
                    <a:ext uri="{FF2B5EF4-FFF2-40B4-BE49-F238E27FC236}">
                      <a16:creationId xmlns:a16="http://schemas.microsoft.com/office/drawing/2014/main" id="{3FF55289-236E-49ED-F592-1F3379F1C77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50974" cy="1212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6" y="0"/>
                      </a:moveTo>
                      <a:lnTo>
                        <a:pt x="0" y="7593"/>
                      </a:lnTo>
                      <a:lnTo>
                        <a:pt x="0" y="15663"/>
                      </a:lnTo>
                      <a:lnTo>
                        <a:pt x="312" y="17604"/>
                      </a:lnTo>
                      <a:lnTo>
                        <a:pt x="1061" y="19033"/>
                      </a:lnTo>
                      <a:lnTo>
                        <a:pt x="3700" y="19466"/>
                      </a:lnTo>
                      <a:lnTo>
                        <a:pt x="3706" y="21599"/>
                      </a:lnTo>
                      <a:lnTo>
                        <a:pt x="7625" y="21600"/>
                      </a:lnTo>
                      <a:lnTo>
                        <a:pt x="7625" y="19467"/>
                      </a:lnTo>
                      <a:lnTo>
                        <a:pt x="19909" y="19466"/>
                      </a:lnTo>
                      <a:lnTo>
                        <a:pt x="21009" y="18677"/>
                      </a:lnTo>
                      <a:lnTo>
                        <a:pt x="21544" y="16794"/>
                      </a:lnTo>
                      <a:lnTo>
                        <a:pt x="21600" y="15864"/>
                      </a:lnTo>
                      <a:lnTo>
                        <a:pt x="21518" y="3325"/>
                      </a:lnTo>
                      <a:lnTo>
                        <a:pt x="3706" y="3325"/>
                      </a:lnTo>
                      <a:lnTo>
                        <a:pt x="3706" y="0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1300"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  <p:sp>
              <p:nvSpPr>
                <p:cNvPr id="278" name="Figura">
                  <a:extLst>
                    <a:ext uri="{FF2B5EF4-FFF2-40B4-BE49-F238E27FC236}">
                      <a16:creationId xmlns:a16="http://schemas.microsoft.com/office/drawing/2014/main" id="{4868B9DE-A991-6C6D-30FD-DD611E05FC0A}"/>
                    </a:ext>
                  </a:extLst>
                </p:cNvPr>
                <p:cNvSpPr/>
                <p:nvPr/>
              </p:nvSpPr>
              <p:spPr>
                <a:xfrm>
                  <a:off x="60214" y="0"/>
                  <a:ext cx="289426" cy="1212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648" y="19466"/>
                      </a:moveTo>
                      <a:lnTo>
                        <a:pt x="12713" y="19466"/>
                      </a:lnTo>
                      <a:lnTo>
                        <a:pt x="12714" y="21599"/>
                      </a:lnTo>
                      <a:lnTo>
                        <a:pt x="17463" y="21600"/>
                      </a:lnTo>
                      <a:lnTo>
                        <a:pt x="17463" y="19467"/>
                      </a:lnTo>
                      <a:lnTo>
                        <a:pt x="19648" y="19466"/>
                      </a:lnTo>
                      <a:close/>
                      <a:moveTo>
                        <a:pt x="4754" y="0"/>
                      </a:moveTo>
                      <a:lnTo>
                        <a:pt x="4753" y="3325"/>
                      </a:lnTo>
                      <a:lnTo>
                        <a:pt x="0" y="3325"/>
                      </a:lnTo>
                      <a:lnTo>
                        <a:pt x="12714" y="3325"/>
                      </a:lnTo>
                      <a:lnTo>
                        <a:pt x="12714" y="0"/>
                      </a:lnTo>
                      <a:lnTo>
                        <a:pt x="4754" y="0"/>
                      </a:lnTo>
                      <a:close/>
                      <a:moveTo>
                        <a:pt x="17464" y="0"/>
                      </a:moveTo>
                      <a:lnTo>
                        <a:pt x="17463" y="3325"/>
                      </a:lnTo>
                      <a:lnTo>
                        <a:pt x="12714" y="3325"/>
                      </a:lnTo>
                      <a:lnTo>
                        <a:pt x="21600" y="3325"/>
                      </a:lnTo>
                      <a:lnTo>
                        <a:pt x="21574" y="2"/>
                      </a:lnTo>
                      <a:lnTo>
                        <a:pt x="17464" y="0"/>
                      </a:lnTo>
                      <a:close/>
                    </a:path>
                  </a:pathLst>
                </a:custGeom>
                <a:noFill/>
                <a:ln w="952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1300"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</p:grpSp>
          <p:grpSp>
            <p:nvGrpSpPr>
              <p:cNvPr id="271" name="Google Shape;567;p5">
                <a:extLst>
                  <a:ext uri="{FF2B5EF4-FFF2-40B4-BE49-F238E27FC236}">
                    <a16:creationId xmlns:a16="http://schemas.microsoft.com/office/drawing/2014/main" id="{917161AE-83EB-458D-BCF7-56DCB8404FEC}"/>
                  </a:ext>
                </a:extLst>
              </p:cNvPr>
              <p:cNvGrpSpPr/>
              <p:nvPr/>
            </p:nvGrpSpPr>
            <p:grpSpPr>
              <a:xfrm>
                <a:off x="0" y="59417"/>
                <a:ext cx="351000" cy="80438"/>
                <a:chOff x="0" y="0"/>
                <a:chExt cx="350999" cy="80436"/>
              </a:xfrm>
            </p:grpSpPr>
            <p:sp>
              <p:nvSpPr>
                <p:cNvPr id="275" name="Figura">
                  <a:extLst>
                    <a:ext uri="{FF2B5EF4-FFF2-40B4-BE49-F238E27FC236}">
                      <a16:creationId xmlns:a16="http://schemas.microsoft.com/office/drawing/2014/main" id="{9EC7FBC5-1FD7-5814-825E-8ACC65673C6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50998" cy="744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258" y="0"/>
                      </a:moveTo>
                      <a:lnTo>
                        <a:pt x="1297" y="297"/>
                      </a:lnTo>
                      <a:lnTo>
                        <a:pt x="338" y="2490"/>
                      </a:lnTo>
                      <a:lnTo>
                        <a:pt x="86" y="6408"/>
                      </a:lnTo>
                      <a:lnTo>
                        <a:pt x="33" y="10874"/>
                      </a:lnTo>
                      <a:lnTo>
                        <a:pt x="8" y="15763"/>
                      </a:lnTo>
                      <a:lnTo>
                        <a:pt x="0" y="19886"/>
                      </a:lnTo>
                      <a:lnTo>
                        <a:pt x="0" y="21600"/>
                      </a:lnTo>
                      <a:lnTo>
                        <a:pt x="21600" y="21403"/>
                      </a:lnTo>
                      <a:lnTo>
                        <a:pt x="21597" y="16934"/>
                      </a:lnTo>
                      <a:lnTo>
                        <a:pt x="21584" y="12014"/>
                      </a:lnTo>
                      <a:lnTo>
                        <a:pt x="21553" y="7470"/>
                      </a:lnTo>
                      <a:lnTo>
                        <a:pt x="21382" y="3422"/>
                      </a:lnTo>
                      <a:lnTo>
                        <a:pt x="20522" y="540"/>
                      </a:lnTo>
                      <a:lnTo>
                        <a:pt x="19582" y="21"/>
                      </a:lnTo>
                      <a:lnTo>
                        <a:pt x="2258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1300"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  <p:sp>
              <p:nvSpPr>
                <p:cNvPr id="276" name="Triángulo">
                  <a:extLst>
                    <a:ext uri="{FF2B5EF4-FFF2-40B4-BE49-F238E27FC236}">
                      <a16:creationId xmlns:a16="http://schemas.microsoft.com/office/drawing/2014/main" id="{85EEC3B4-8F2A-7917-749A-1E14F831B84B}"/>
                    </a:ext>
                  </a:extLst>
                </p:cNvPr>
                <p:cNvSpPr/>
                <p:nvPr/>
              </p:nvSpPr>
              <p:spPr>
                <a:xfrm>
                  <a:off x="93077" y="67736"/>
                  <a:ext cx="257923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0" y="0"/>
                      </a:lnTo>
                      <a:lnTo>
                        <a:pt x="216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1300"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</p:grpSp>
          <p:grpSp>
            <p:nvGrpSpPr>
              <p:cNvPr id="272" name="Google Shape;568;p5">
                <a:extLst>
                  <a:ext uri="{FF2B5EF4-FFF2-40B4-BE49-F238E27FC236}">
                    <a16:creationId xmlns:a16="http://schemas.microsoft.com/office/drawing/2014/main" id="{733E2EEC-D2B4-6110-F28B-B6C4B8B46141}"/>
                  </a:ext>
                </a:extLst>
              </p:cNvPr>
              <p:cNvGrpSpPr/>
              <p:nvPr/>
            </p:nvGrpSpPr>
            <p:grpSpPr>
              <a:xfrm>
                <a:off x="100686" y="0"/>
                <a:ext cx="149654" cy="43615"/>
                <a:chOff x="0" y="0"/>
                <a:chExt cx="149653" cy="43614"/>
              </a:xfrm>
            </p:grpSpPr>
            <p:sp>
              <p:nvSpPr>
                <p:cNvPr id="273" name="Figura">
                  <a:extLst>
                    <a:ext uri="{FF2B5EF4-FFF2-40B4-BE49-F238E27FC236}">
                      <a16:creationId xmlns:a16="http://schemas.microsoft.com/office/drawing/2014/main" id="{E672DA15-F269-B286-090A-FC0012D45D6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49654" cy="436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676" y="0"/>
                      </a:moveTo>
                      <a:lnTo>
                        <a:pt x="3477" y="795"/>
                      </a:lnTo>
                      <a:lnTo>
                        <a:pt x="1485" y="3453"/>
                      </a:lnTo>
                      <a:lnTo>
                        <a:pt x="181" y="9533"/>
                      </a:lnTo>
                      <a:lnTo>
                        <a:pt x="0" y="21600"/>
                      </a:lnTo>
                      <a:lnTo>
                        <a:pt x="4465" y="21600"/>
                      </a:lnTo>
                      <a:lnTo>
                        <a:pt x="4466" y="15042"/>
                      </a:lnTo>
                      <a:lnTo>
                        <a:pt x="10665" y="12814"/>
                      </a:lnTo>
                      <a:lnTo>
                        <a:pt x="21600" y="12810"/>
                      </a:lnTo>
                      <a:lnTo>
                        <a:pt x="21600" y="12127"/>
                      </a:lnTo>
                      <a:lnTo>
                        <a:pt x="21505" y="9883"/>
                      </a:lnTo>
                      <a:lnTo>
                        <a:pt x="20310" y="3664"/>
                      </a:lnTo>
                      <a:lnTo>
                        <a:pt x="18364" y="159"/>
                      </a:lnTo>
                      <a:lnTo>
                        <a:pt x="1067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1300"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  <p:sp>
              <p:nvSpPr>
                <p:cNvPr id="274" name="Rectángulo">
                  <a:extLst>
                    <a:ext uri="{FF2B5EF4-FFF2-40B4-BE49-F238E27FC236}">
                      <a16:creationId xmlns:a16="http://schemas.microsoft.com/office/drawing/2014/main" id="{A0B53747-1ABF-9394-4998-77B4D846CBC6}"/>
                    </a:ext>
                  </a:extLst>
                </p:cNvPr>
                <p:cNvSpPr/>
                <p:nvPr/>
              </p:nvSpPr>
              <p:spPr>
                <a:xfrm>
                  <a:off x="116952" y="25865"/>
                  <a:ext cx="32701" cy="16144"/>
                </a:xfrm>
                <a:prstGeom prst="rect">
                  <a:avLst/>
                </a:prstGeom>
                <a:noFill/>
                <a:ln w="952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 sz="1300"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</p:grpSp>
        </p:grpSp>
      </p:grpSp>
      <p:grpSp>
        <p:nvGrpSpPr>
          <p:cNvPr id="291" name="Grupo 16">
            <a:extLst>
              <a:ext uri="{FF2B5EF4-FFF2-40B4-BE49-F238E27FC236}">
                <a16:creationId xmlns:a16="http://schemas.microsoft.com/office/drawing/2014/main" id="{05D1B61C-D240-AC10-A948-9378BA3CB3D1}"/>
              </a:ext>
            </a:extLst>
          </p:cNvPr>
          <p:cNvGrpSpPr/>
          <p:nvPr/>
        </p:nvGrpSpPr>
        <p:grpSpPr>
          <a:xfrm>
            <a:off x="6708879" y="4138919"/>
            <a:ext cx="1019478" cy="1023631"/>
            <a:chOff x="0" y="0"/>
            <a:chExt cx="764630" cy="767746"/>
          </a:xfrm>
        </p:grpSpPr>
        <p:sp>
          <p:nvSpPr>
            <p:cNvPr id="292" name="object 44">
              <a:extLst>
                <a:ext uri="{FF2B5EF4-FFF2-40B4-BE49-F238E27FC236}">
                  <a16:creationId xmlns:a16="http://schemas.microsoft.com/office/drawing/2014/main" id="{CFA9E7C5-B41B-94FD-A05E-C762B73C20FB}"/>
                </a:ext>
              </a:extLst>
            </p:cNvPr>
            <p:cNvSpPr/>
            <p:nvPr/>
          </p:nvSpPr>
          <p:spPr>
            <a:xfrm>
              <a:off x="21671" y="24567"/>
              <a:ext cx="719551" cy="7195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000"/>
              </a:pPr>
              <a:endParaRPr/>
            </a:p>
          </p:txBody>
        </p:sp>
        <p:grpSp>
          <p:nvGrpSpPr>
            <p:cNvPr id="293" name="Grupo 18">
              <a:extLst>
                <a:ext uri="{FF2B5EF4-FFF2-40B4-BE49-F238E27FC236}">
                  <a16:creationId xmlns:a16="http://schemas.microsoft.com/office/drawing/2014/main" id="{31135078-AE83-71BA-AC0F-14C7A429BEEB}"/>
                </a:ext>
              </a:extLst>
            </p:cNvPr>
            <p:cNvGrpSpPr/>
            <p:nvPr/>
          </p:nvGrpSpPr>
          <p:grpSpPr>
            <a:xfrm>
              <a:off x="0" y="-1"/>
              <a:ext cx="764631" cy="767748"/>
              <a:chOff x="0" y="0"/>
              <a:chExt cx="764630" cy="767746"/>
            </a:xfrm>
          </p:grpSpPr>
          <p:pic>
            <p:nvPicPr>
              <p:cNvPr id="294" name="Gráfico 19" descr="Gráfico 19">
                <a:extLst>
                  <a:ext uri="{FF2B5EF4-FFF2-40B4-BE49-F238E27FC236}">
                    <a16:creationId xmlns:a16="http://schemas.microsoft.com/office/drawing/2014/main" id="{288033AA-0AEA-059B-97B2-0D3AA6B413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07772" y="217162"/>
                <a:ext cx="346520" cy="35052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95" name="Gráfico 20" descr="Gráfico 20">
                <a:extLst>
                  <a:ext uri="{FF2B5EF4-FFF2-40B4-BE49-F238E27FC236}">
                    <a16:creationId xmlns:a16="http://schemas.microsoft.com/office/drawing/2014/main" id="{73945FB6-41BC-192F-088C-F573546635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 rot="19257270">
                <a:off x="339202" y="57493"/>
                <a:ext cx="284620" cy="28791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96" name="Gráfico 21" descr="Gráfico 21">
                <a:extLst>
                  <a:ext uri="{FF2B5EF4-FFF2-40B4-BE49-F238E27FC236}">
                    <a16:creationId xmlns:a16="http://schemas.microsoft.com/office/drawing/2014/main" id="{C103B885-743E-4233-163A-ED611DC79E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 rot="14094935">
                <a:off x="55241" y="142958"/>
                <a:ext cx="287910" cy="28462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97" name="Gráfico 30" descr="Gráfico 30">
                <a:extLst>
                  <a:ext uri="{FF2B5EF4-FFF2-40B4-BE49-F238E27FC236}">
                    <a16:creationId xmlns:a16="http://schemas.microsoft.com/office/drawing/2014/main" id="{E1300726-EDCD-9759-5BBF-FE09705FFC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 rot="8645636">
                <a:off x="122678" y="423732"/>
                <a:ext cx="284621" cy="28791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298" name="Gráfico 31" descr="Gráfico 31">
                <a:extLst>
                  <a:ext uri="{FF2B5EF4-FFF2-40B4-BE49-F238E27FC236}">
                    <a16:creationId xmlns:a16="http://schemas.microsoft.com/office/drawing/2014/main" id="{102020AE-76A7-5A1D-E6C0-9C8422FA2D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 rot="3156394">
                <a:off x="420191" y="358563"/>
                <a:ext cx="287911" cy="28462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317" name="Google Shape;739;p8">
            <a:extLst>
              <a:ext uri="{FF2B5EF4-FFF2-40B4-BE49-F238E27FC236}">
                <a16:creationId xmlns:a16="http://schemas.microsoft.com/office/drawing/2014/main" id="{A133C66C-E880-78BF-008F-C0F35BC38C78}"/>
              </a:ext>
            </a:extLst>
          </p:cNvPr>
          <p:cNvGrpSpPr/>
          <p:nvPr/>
        </p:nvGrpSpPr>
        <p:grpSpPr>
          <a:xfrm>
            <a:off x="8239997" y="4230993"/>
            <a:ext cx="931547" cy="931557"/>
            <a:chOff x="0" y="0"/>
            <a:chExt cx="931545" cy="931555"/>
          </a:xfrm>
        </p:grpSpPr>
        <p:sp>
          <p:nvSpPr>
            <p:cNvPr id="318" name="Google Shape;740;p8">
              <a:extLst>
                <a:ext uri="{FF2B5EF4-FFF2-40B4-BE49-F238E27FC236}">
                  <a16:creationId xmlns:a16="http://schemas.microsoft.com/office/drawing/2014/main" id="{60044A6E-ADB5-9E3A-7EA9-6027D2BFB5A6}"/>
                </a:ext>
              </a:extLst>
            </p:cNvPr>
            <p:cNvSpPr/>
            <p:nvPr/>
          </p:nvSpPr>
          <p:spPr>
            <a:xfrm>
              <a:off x="0" y="0"/>
              <a:ext cx="931546" cy="931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9994" y="30"/>
                  </a:lnTo>
                  <a:lnTo>
                    <a:pt x="9204" y="117"/>
                  </a:lnTo>
                  <a:lnTo>
                    <a:pt x="8432" y="260"/>
                  </a:lnTo>
                  <a:lnTo>
                    <a:pt x="7681" y="457"/>
                  </a:lnTo>
                  <a:lnTo>
                    <a:pt x="6951" y="706"/>
                  </a:lnTo>
                  <a:lnTo>
                    <a:pt x="6247" y="1004"/>
                  </a:lnTo>
                  <a:lnTo>
                    <a:pt x="5569" y="1349"/>
                  </a:lnTo>
                  <a:lnTo>
                    <a:pt x="4919" y="1740"/>
                  </a:lnTo>
                  <a:lnTo>
                    <a:pt x="4300" y="2174"/>
                  </a:lnTo>
                  <a:lnTo>
                    <a:pt x="3714" y="2649"/>
                  </a:lnTo>
                  <a:lnTo>
                    <a:pt x="3163" y="3163"/>
                  </a:lnTo>
                  <a:lnTo>
                    <a:pt x="2649" y="3714"/>
                  </a:lnTo>
                  <a:lnTo>
                    <a:pt x="2174" y="4300"/>
                  </a:lnTo>
                  <a:lnTo>
                    <a:pt x="1740" y="4919"/>
                  </a:lnTo>
                  <a:lnTo>
                    <a:pt x="1349" y="5569"/>
                  </a:lnTo>
                  <a:lnTo>
                    <a:pt x="1004" y="6247"/>
                  </a:lnTo>
                  <a:lnTo>
                    <a:pt x="706" y="6952"/>
                  </a:lnTo>
                  <a:lnTo>
                    <a:pt x="457" y="7681"/>
                  </a:lnTo>
                  <a:lnTo>
                    <a:pt x="260" y="8432"/>
                  </a:lnTo>
                  <a:lnTo>
                    <a:pt x="117" y="9204"/>
                  </a:lnTo>
                  <a:lnTo>
                    <a:pt x="30" y="9994"/>
                  </a:lnTo>
                  <a:lnTo>
                    <a:pt x="0" y="10800"/>
                  </a:lnTo>
                  <a:lnTo>
                    <a:pt x="30" y="11606"/>
                  </a:lnTo>
                  <a:lnTo>
                    <a:pt x="117" y="12396"/>
                  </a:lnTo>
                  <a:lnTo>
                    <a:pt x="260" y="13168"/>
                  </a:lnTo>
                  <a:lnTo>
                    <a:pt x="457" y="13919"/>
                  </a:lnTo>
                  <a:lnTo>
                    <a:pt x="706" y="14648"/>
                  </a:lnTo>
                  <a:lnTo>
                    <a:pt x="1004" y="15353"/>
                  </a:lnTo>
                  <a:lnTo>
                    <a:pt x="1349" y="16031"/>
                  </a:lnTo>
                  <a:lnTo>
                    <a:pt x="1740" y="16681"/>
                  </a:lnTo>
                  <a:lnTo>
                    <a:pt x="2174" y="17300"/>
                  </a:lnTo>
                  <a:lnTo>
                    <a:pt x="2649" y="17886"/>
                  </a:lnTo>
                  <a:lnTo>
                    <a:pt x="3163" y="18437"/>
                  </a:lnTo>
                  <a:lnTo>
                    <a:pt x="3714" y="18951"/>
                  </a:lnTo>
                  <a:lnTo>
                    <a:pt x="4300" y="19426"/>
                  </a:lnTo>
                  <a:lnTo>
                    <a:pt x="4919" y="19860"/>
                  </a:lnTo>
                  <a:lnTo>
                    <a:pt x="5569" y="20251"/>
                  </a:lnTo>
                  <a:lnTo>
                    <a:pt x="6247" y="20596"/>
                  </a:lnTo>
                  <a:lnTo>
                    <a:pt x="6951" y="20894"/>
                  </a:lnTo>
                  <a:lnTo>
                    <a:pt x="7681" y="21143"/>
                  </a:lnTo>
                  <a:lnTo>
                    <a:pt x="8432" y="21340"/>
                  </a:lnTo>
                  <a:lnTo>
                    <a:pt x="9204" y="21483"/>
                  </a:lnTo>
                  <a:lnTo>
                    <a:pt x="9994" y="21570"/>
                  </a:lnTo>
                  <a:lnTo>
                    <a:pt x="10800" y="21600"/>
                  </a:lnTo>
                  <a:lnTo>
                    <a:pt x="11606" y="21570"/>
                  </a:lnTo>
                  <a:lnTo>
                    <a:pt x="12396" y="21483"/>
                  </a:lnTo>
                  <a:lnTo>
                    <a:pt x="13168" y="21340"/>
                  </a:lnTo>
                  <a:lnTo>
                    <a:pt x="13919" y="21143"/>
                  </a:lnTo>
                  <a:lnTo>
                    <a:pt x="14648" y="20894"/>
                  </a:lnTo>
                  <a:lnTo>
                    <a:pt x="15353" y="20596"/>
                  </a:lnTo>
                  <a:lnTo>
                    <a:pt x="16031" y="20251"/>
                  </a:lnTo>
                  <a:lnTo>
                    <a:pt x="16681" y="19860"/>
                  </a:lnTo>
                  <a:lnTo>
                    <a:pt x="17300" y="19426"/>
                  </a:lnTo>
                  <a:lnTo>
                    <a:pt x="17886" y="18951"/>
                  </a:lnTo>
                  <a:lnTo>
                    <a:pt x="18437" y="18437"/>
                  </a:lnTo>
                  <a:lnTo>
                    <a:pt x="18951" y="17886"/>
                  </a:lnTo>
                  <a:lnTo>
                    <a:pt x="19426" y="17300"/>
                  </a:lnTo>
                  <a:lnTo>
                    <a:pt x="19860" y="16681"/>
                  </a:lnTo>
                  <a:lnTo>
                    <a:pt x="20251" y="16031"/>
                  </a:lnTo>
                  <a:lnTo>
                    <a:pt x="20596" y="15353"/>
                  </a:lnTo>
                  <a:lnTo>
                    <a:pt x="20894" y="14648"/>
                  </a:lnTo>
                  <a:lnTo>
                    <a:pt x="21143" y="13919"/>
                  </a:lnTo>
                  <a:lnTo>
                    <a:pt x="21340" y="13168"/>
                  </a:lnTo>
                  <a:lnTo>
                    <a:pt x="21483" y="12396"/>
                  </a:lnTo>
                  <a:lnTo>
                    <a:pt x="21570" y="11606"/>
                  </a:lnTo>
                  <a:lnTo>
                    <a:pt x="21600" y="10800"/>
                  </a:lnTo>
                  <a:lnTo>
                    <a:pt x="21570" y="9994"/>
                  </a:lnTo>
                  <a:lnTo>
                    <a:pt x="21483" y="9204"/>
                  </a:lnTo>
                  <a:lnTo>
                    <a:pt x="21340" y="8432"/>
                  </a:lnTo>
                  <a:lnTo>
                    <a:pt x="21143" y="7681"/>
                  </a:lnTo>
                  <a:lnTo>
                    <a:pt x="20894" y="6952"/>
                  </a:lnTo>
                  <a:lnTo>
                    <a:pt x="20596" y="6247"/>
                  </a:lnTo>
                  <a:lnTo>
                    <a:pt x="20251" y="5569"/>
                  </a:lnTo>
                  <a:lnTo>
                    <a:pt x="19860" y="4919"/>
                  </a:lnTo>
                  <a:lnTo>
                    <a:pt x="19426" y="4300"/>
                  </a:lnTo>
                  <a:lnTo>
                    <a:pt x="18951" y="3714"/>
                  </a:lnTo>
                  <a:lnTo>
                    <a:pt x="18437" y="3163"/>
                  </a:lnTo>
                  <a:lnTo>
                    <a:pt x="17886" y="2649"/>
                  </a:lnTo>
                  <a:lnTo>
                    <a:pt x="17300" y="2174"/>
                  </a:lnTo>
                  <a:lnTo>
                    <a:pt x="16681" y="1740"/>
                  </a:lnTo>
                  <a:lnTo>
                    <a:pt x="16031" y="1349"/>
                  </a:lnTo>
                  <a:lnTo>
                    <a:pt x="15353" y="1004"/>
                  </a:lnTo>
                  <a:lnTo>
                    <a:pt x="14648" y="706"/>
                  </a:lnTo>
                  <a:lnTo>
                    <a:pt x="13919" y="457"/>
                  </a:lnTo>
                  <a:lnTo>
                    <a:pt x="13168" y="260"/>
                  </a:lnTo>
                  <a:lnTo>
                    <a:pt x="12396" y="117"/>
                  </a:lnTo>
                  <a:lnTo>
                    <a:pt x="11606" y="3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19" name="Google Shape;741;p8">
              <a:extLst>
                <a:ext uri="{FF2B5EF4-FFF2-40B4-BE49-F238E27FC236}">
                  <a16:creationId xmlns:a16="http://schemas.microsoft.com/office/drawing/2014/main" id="{C9EEEAC1-8075-FEA7-4A18-65EE4DA600EB}"/>
                </a:ext>
              </a:extLst>
            </p:cNvPr>
            <p:cNvSpPr/>
            <p:nvPr/>
          </p:nvSpPr>
          <p:spPr>
            <a:xfrm>
              <a:off x="625175" y="354131"/>
              <a:ext cx="109224" cy="265461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20" name="Google Shape;742;p8">
              <a:extLst>
                <a:ext uri="{FF2B5EF4-FFF2-40B4-BE49-F238E27FC236}">
                  <a16:creationId xmlns:a16="http://schemas.microsoft.com/office/drawing/2014/main" id="{F365CE3E-37E5-130B-507A-97D41CC44BD9}"/>
                </a:ext>
              </a:extLst>
            </p:cNvPr>
            <p:cNvSpPr/>
            <p:nvPr/>
          </p:nvSpPr>
          <p:spPr>
            <a:xfrm>
              <a:off x="641572" y="381522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1" name="Google Shape;743;p8">
              <a:extLst>
                <a:ext uri="{FF2B5EF4-FFF2-40B4-BE49-F238E27FC236}">
                  <a16:creationId xmlns:a16="http://schemas.microsoft.com/office/drawing/2014/main" id="{46DF995D-FB58-CCEC-334B-71BBDB00BECF}"/>
                </a:ext>
              </a:extLst>
            </p:cNvPr>
            <p:cNvSpPr/>
            <p:nvPr/>
          </p:nvSpPr>
          <p:spPr>
            <a:xfrm>
              <a:off x="671303" y="381522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2" name="Google Shape;744;p8">
              <a:extLst>
                <a:ext uri="{FF2B5EF4-FFF2-40B4-BE49-F238E27FC236}">
                  <a16:creationId xmlns:a16="http://schemas.microsoft.com/office/drawing/2014/main" id="{DBB30D25-E362-ADF9-094D-BAD22BCE29FB}"/>
                </a:ext>
              </a:extLst>
            </p:cNvPr>
            <p:cNvSpPr/>
            <p:nvPr/>
          </p:nvSpPr>
          <p:spPr>
            <a:xfrm>
              <a:off x="701033" y="381522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3" name="Google Shape;745;p8">
              <a:extLst>
                <a:ext uri="{FF2B5EF4-FFF2-40B4-BE49-F238E27FC236}">
                  <a16:creationId xmlns:a16="http://schemas.microsoft.com/office/drawing/2014/main" id="{69DD7FD9-4EB6-5612-4674-6DBADBBDCBE2}"/>
                </a:ext>
              </a:extLst>
            </p:cNvPr>
            <p:cNvSpPr/>
            <p:nvPr/>
          </p:nvSpPr>
          <p:spPr>
            <a:xfrm>
              <a:off x="641572" y="412024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4" name="Google Shape;746;p8">
              <a:extLst>
                <a:ext uri="{FF2B5EF4-FFF2-40B4-BE49-F238E27FC236}">
                  <a16:creationId xmlns:a16="http://schemas.microsoft.com/office/drawing/2014/main" id="{231B7AB7-91A6-BD45-FD0F-65B004645B27}"/>
                </a:ext>
              </a:extLst>
            </p:cNvPr>
            <p:cNvSpPr/>
            <p:nvPr/>
          </p:nvSpPr>
          <p:spPr>
            <a:xfrm>
              <a:off x="671303" y="412024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5" name="Google Shape;747;p8">
              <a:extLst>
                <a:ext uri="{FF2B5EF4-FFF2-40B4-BE49-F238E27FC236}">
                  <a16:creationId xmlns:a16="http://schemas.microsoft.com/office/drawing/2014/main" id="{65E6ADF2-93DC-33E5-F9B0-725D67451441}"/>
                </a:ext>
              </a:extLst>
            </p:cNvPr>
            <p:cNvSpPr/>
            <p:nvPr/>
          </p:nvSpPr>
          <p:spPr>
            <a:xfrm>
              <a:off x="701033" y="412024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6" name="Google Shape;748;p8">
              <a:extLst>
                <a:ext uri="{FF2B5EF4-FFF2-40B4-BE49-F238E27FC236}">
                  <a16:creationId xmlns:a16="http://schemas.microsoft.com/office/drawing/2014/main" id="{FE824F8F-5B25-C5FA-8C90-3F5D2AC84BD2}"/>
                </a:ext>
              </a:extLst>
            </p:cNvPr>
            <p:cNvSpPr/>
            <p:nvPr/>
          </p:nvSpPr>
          <p:spPr>
            <a:xfrm>
              <a:off x="641572" y="442511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7" name="Google Shape;749;p8">
              <a:extLst>
                <a:ext uri="{FF2B5EF4-FFF2-40B4-BE49-F238E27FC236}">
                  <a16:creationId xmlns:a16="http://schemas.microsoft.com/office/drawing/2014/main" id="{97D17E1E-8221-7B21-EC46-95C640186D79}"/>
                </a:ext>
              </a:extLst>
            </p:cNvPr>
            <p:cNvSpPr/>
            <p:nvPr/>
          </p:nvSpPr>
          <p:spPr>
            <a:xfrm>
              <a:off x="671303" y="442511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8" name="Google Shape;750;p8">
              <a:extLst>
                <a:ext uri="{FF2B5EF4-FFF2-40B4-BE49-F238E27FC236}">
                  <a16:creationId xmlns:a16="http://schemas.microsoft.com/office/drawing/2014/main" id="{3AD4D530-1ECA-F26D-7AE5-DBC22F4D482D}"/>
                </a:ext>
              </a:extLst>
            </p:cNvPr>
            <p:cNvSpPr/>
            <p:nvPr/>
          </p:nvSpPr>
          <p:spPr>
            <a:xfrm>
              <a:off x="701033" y="442511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29" name="Google Shape;751;p8">
              <a:extLst>
                <a:ext uri="{FF2B5EF4-FFF2-40B4-BE49-F238E27FC236}">
                  <a16:creationId xmlns:a16="http://schemas.microsoft.com/office/drawing/2014/main" id="{9F0D3663-0A24-FB91-CF86-4BC23EB8D536}"/>
                </a:ext>
              </a:extLst>
            </p:cNvPr>
            <p:cNvSpPr/>
            <p:nvPr/>
          </p:nvSpPr>
          <p:spPr>
            <a:xfrm>
              <a:off x="641572" y="473015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0" name="Google Shape;752;p8">
              <a:extLst>
                <a:ext uri="{FF2B5EF4-FFF2-40B4-BE49-F238E27FC236}">
                  <a16:creationId xmlns:a16="http://schemas.microsoft.com/office/drawing/2014/main" id="{2CE18651-08BD-6EDB-27EA-DA6CC0C285A2}"/>
                </a:ext>
              </a:extLst>
            </p:cNvPr>
            <p:cNvSpPr/>
            <p:nvPr/>
          </p:nvSpPr>
          <p:spPr>
            <a:xfrm>
              <a:off x="671303" y="473015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1" name="Google Shape;753;p8">
              <a:extLst>
                <a:ext uri="{FF2B5EF4-FFF2-40B4-BE49-F238E27FC236}">
                  <a16:creationId xmlns:a16="http://schemas.microsoft.com/office/drawing/2014/main" id="{D4F85DD9-A2C7-EDE3-6B03-400159BD100F}"/>
                </a:ext>
              </a:extLst>
            </p:cNvPr>
            <p:cNvSpPr/>
            <p:nvPr/>
          </p:nvSpPr>
          <p:spPr>
            <a:xfrm>
              <a:off x="701033" y="473015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2" name="Google Shape;754;p8">
              <a:extLst>
                <a:ext uri="{FF2B5EF4-FFF2-40B4-BE49-F238E27FC236}">
                  <a16:creationId xmlns:a16="http://schemas.microsoft.com/office/drawing/2014/main" id="{8907AD10-C839-D047-6A0E-7AAEC286CD3C}"/>
                </a:ext>
              </a:extLst>
            </p:cNvPr>
            <p:cNvSpPr/>
            <p:nvPr/>
          </p:nvSpPr>
          <p:spPr>
            <a:xfrm>
              <a:off x="641572" y="503518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3" name="Google Shape;755;p8">
              <a:extLst>
                <a:ext uri="{FF2B5EF4-FFF2-40B4-BE49-F238E27FC236}">
                  <a16:creationId xmlns:a16="http://schemas.microsoft.com/office/drawing/2014/main" id="{F1574581-0E3B-5B32-3F6D-3489C7D23C24}"/>
                </a:ext>
              </a:extLst>
            </p:cNvPr>
            <p:cNvSpPr/>
            <p:nvPr/>
          </p:nvSpPr>
          <p:spPr>
            <a:xfrm>
              <a:off x="671303" y="503518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4" name="Google Shape;756;p8">
              <a:extLst>
                <a:ext uri="{FF2B5EF4-FFF2-40B4-BE49-F238E27FC236}">
                  <a16:creationId xmlns:a16="http://schemas.microsoft.com/office/drawing/2014/main" id="{C67E9E69-B956-A498-5A1D-845EDA283FCE}"/>
                </a:ext>
              </a:extLst>
            </p:cNvPr>
            <p:cNvSpPr/>
            <p:nvPr/>
          </p:nvSpPr>
          <p:spPr>
            <a:xfrm>
              <a:off x="701033" y="503518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5" name="Google Shape;757;p8">
              <a:extLst>
                <a:ext uri="{FF2B5EF4-FFF2-40B4-BE49-F238E27FC236}">
                  <a16:creationId xmlns:a16="http://schemas.microsoft.com/office/drawing/2014/main" id="{5C38313E-32B5-BE4A-7B12-9BA095F9F305}"/>
                </a:ext>
              </a:extLst>
            </p:cNvPr>
            <p:cNvSpPr/>
            <p:nvPr/>
          </p:nvSpPr>
          <p:spPr>
            <a:xfrm>
              <a:off x="405771" y="354131"/>
              <a:ext cx="109224" cy="265461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36" name="Google Shape;758;p8">
              <a:extLst>
                <a:ext uri="{FF2B5EF4-FFF2-40B4-BE49-F238E27FC236}">
                  <a16:creationId xmlns:a16="http://schemas.microsoft.com/office/drawing/2014/main" id="{CD511953-F077-C43A-F11D-0A625B347E8C}"/>
                </a:ext>
              </a:extLst>
            </p:cNvPr>
            <p:cNvSpPr/>
            <p:nvPr/>
          </p:nvSpPr>
          <p:spPr>
            <a:xfrm>
              <a:off x="422175" y="381522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7" name="Google Shape;759;p8">
              <a:extLst>
                <a:ext uri="{FF2B5EF4-FFF2-40B4-BE49-F238E27FC236}">
                  <a16:creationId xmlns:a16="http://schemas.microsoft.com/office/drawing/2014/main" id="{46E88799-84AA-C209-745E-918932E08A7F}"/>
                </a:ext>
              </a:extLst>
            </p:cNvPr>
            <p:cNvSpPr/>
            <p:nvPr/>
          </p:nvSpPr>
          <p:spPr>
            <a:xfrm>
              <a:off x="451906" y="381522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8" name="Google Shape;760;p8">
              <a:extLst>
                <a:ext uri="{FF2B5EF4-FFF2-40B4-BE49-F238E27FC236}">
                  <a16:creationId xmlns:a16="http://schemas.microsoft.com/office/drawing/2014/main" id="{AA392C10-AFB9-CA30-7DEC-73B32AEDF3A5}"/>
                </a:ext>
              </a:extLst>
            </p:cNvPr>
            <p:cNvSpPr/>
            <p:nvPr/>
          </p:nvSpPr>
          <p:spPr>
            <a:xfrm>
              <a:off x="481635" y="381522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9" name="Google Shape;761;p8">
              <a:extLst>
                <a:ext uri="{FF2B5EF4-FFF2-40B4-BE49-F238E27FC236}">
                  <a16:creationId xmlns:a16="http://schemas.microsoft.com/office/drawing/2014/main" id="{CAF8E759-537B-C6F5-5AB6-9F6F6526A522}"/>
                </a:ext>
              </a:extLst>
            </p:cNvPr>
            <p:cNvSpPr/>
            <p:nvPr/>
          </p:nvSpPr>
          <p:spPr>
            <a:xfrm>
              <a:off x="422175" y="417801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0" name="Google Shape;762;p8">
              <a:extLst>
                <a:ext uri="{FF2B5EF4-FFF2-40B4-BE49-F238E27FC236}">
                  <a16:creationId xmlns:a16="http://schemas.microsoft.com/office/drawing/2014/main" id="{31984467-B5CF-90A3-A764-8B5B3FDED729}"/>
                </a:ext>
              </a:extLst>
            </p:cNvPr>
            <p:cNvSpPr/>
            <p:nvPr/>
          </p:nvSpPr>
          <p:spPr>
            <a:xfrm>
              <a:off x="451906" y="417801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1" name="Google Shape;763;p8">
              <a:extLst>
                <a:ext uri="{FF2B5EF4-FFF2-40B4-BE49-F238E27FC236}">
                  <a16:creationId xmlns:a16="http://schemas.microsoft.com/office/drawing/2014/main" id="{D6190A2E-F359-0BA4-239E-C897120C6CAA}"/>
                </a:ext>
              </a:extLst>
            </p:cNvPr>
            <p:cNvSpPr/>
            <p:nvPr/>
          </p:nvSpPr>
          <p:spPr>
            <a:xfrm>
              <a:off x="481635" y="417801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2" name="Google Shape;764;p8">
              <a:extLst>
                <a:ext uri="{FF2B5EF4-FFF2-40B4-BE49-F238E27FC236}">
                  <a16:creationId xmlns:a16="http://schemas.microsoft.com/office/drawing/2014/main" id="{67EE256F-E981-4D87-6B9B-E0908C1ECD6F}"/>
                </a:ext>
              </a:extLst>
            </p:cNvPr>
            <p:cNvSpPr/>
            <p:nvPr/>
          </p:nvSpPr>
          <p:spPr>
            <a:xfrm>
              <a:off x="422175" y="454087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3" name="Google Shape;765;p8">
              <a:extLst>
                <a:ext uri="{FF2B5EF4-FFF2-40B4-BE49-F238E27FC236}">
                  <a16:creationId xmlns:a16="http://schemas.microsoft.com/office/drawing/2014/main" id="{B654374F-B6B7-B4D3-E5AC-9E39A3415B1B}"/>
                </a:ext>
              </a:extLst>
            </p:cNvPr>
            <p:cNvSpPr/>
            <p:nvPr/>
          </p:nvSpPr>
          <p:spPr>
            <a:xfrm>
              <a:off x="451906" y="454087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4" name="Google Shape;766;p8">
              <a:extLst>
                <a:ext uri="{FF2B5EF4-FFF2-40B4-BE49-F238E27FC236}">
                  <a16:creationId xmlns:a16="http://schemas.microsoft.com/office/drawing/2014/main" id="{6230984A-960B-8045-7157-3B7EEF7431F8}"/>
                </a:ext>
              </a:extLst>
            </p:cNvPr>
            <p:cNvSpPr/>
            <p:nvPr/>
          </p:nvSpPr>
          <p:spPr>
            <a:xfrm>
              <a:off x="481635" y="454087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5" name="Google Shape;767;p8">
              <a:extLst>
                <a:ext uri="{FF2B5EF4-FFF2-40B4-BE49-F238E27FC236}">
                  <a16:creationId xmlns:a16="http://schemas.microsoft.com/office/drawing/2014/main" id="{35D09922-BB0A-7CAB-25BD-247BD05AC18D}"/>
                </a:ext>
              </a:extLst>
            </p:cNvPr>
            <p:cNvSpPr/>
            <p:nvPr/>
          </p:nvSpPr>
          <p:spPr>
            <a:xfrm>
              <a:off x="422175" y="490373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6" name="Google Shape;768;p8">
              <a:extLst>
                <a:ext uri="{FF2B5EF4-FFF2-40B4-BE49-F238E27FC236}">
                  <a16:creationId xmlns:a16="http://schemas.microsoft.com/office/drawing/2014/main" id="{8036B05E-B19B-81B9-E43B-19EDA43E2326}"/>
                </a:ext>
              </a:extLst>
            </p:cNvPr>
            <p:cNvSpPr/>
            <p:nvPr/>
          </p:nvSpPr>
          <p:spPr>
            <a:xfrm>
              <a:off x="451906" y="490373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7" name="Google Shape;769;p8">
              <a:extLst>
                <a:ext uri="{FF2B5EF4-FFF2-40B4-BE49-F238E27FC236}">
                  <a16:creationId xmlns:a16="http://schemas.microsoft.com/office/drawing/2014/main" id="{E51CCA6A-8EA5-033C-6305-517847341A52}"/>
                </a:ext>
              </a:extLst>
            </p:cNvPr>
            <p:cNvSpPr/>
            <p:nvPr/>
          </p:nvSpPr>
          <p:spPr>
            <a:xfrm>
              <a:off x="481635" y="490373"/>
              <a:ext cx="169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8" name="Google Shape;770;p8">
              <a:extLst>
                <a:ext uri="{FF2B5EF4-FFF2-40B4-BE49-F238E27FC236}">
                  <a16:creationId xmlns:a16="http://schemas.microsoft.com/office/drawing/2014/main" id="{A2D25DBA-FB9D-6B04-9988-AD3EEA0336E1}"/>
                </a:ext>
              </a:extLst>
            </p:cNvPr>
            <p:cNvSpPr/>
            <p:nvPr/>
          </p:nvSpPr>
          <p:spPr>
            <a:xfrm>
              <a:off x="160227" y="619591"/>
              <a:ext cx="61712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9" name="Google Shape;771;p8">
              <a:extLst>
                <a:ext uri="{FF2B5EF4-FFF2-40B4-BE49-F238E27FC236}">
                  <a16:creationId xmlns:a16="http://schemas.microsoft.com/office/drawing/2014/main" id="{E96DF781-E025-BB95-9854-D45BBED5E6C0}"/>
                </a:ext>
              </a:extLst>
            </p:cNvPr>
            <p:cNvSpPr/>
            <p:nvPr/>
          </p:nvSpPr>
          <p:spPr>
            <a:xfrm>
              <a:off x="219343" y="354131"/>
              <a:ext cx="125422" cy="265461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50" name="Google Shape;772;p8">
              <a:extLst>
                <a:ext uri="{FF2B5EF4-FFF2-40B4-BE49-F238E27FC236}">
                  <a16:creationId xmlns:a16="http://schemas.microsoft.com/office/drawing/2014/main" id="{1F9B289D-876A-1B8E-A28E-9EA51988BBFA}"/>
                </a:ext>
              </a:extLst>
            </p:cNvPr>
            <p:cNvSpPr/>
            <p:nvPr/>
          </p:nvSpPr>
          <p:spPr>
            <a:xfrm flipV="1">
              <a:off x="255133" y="277580"/>
              <a:ext cx="1" cy="7656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51" name="Google Shape;773;p8">
              <a:extLst>
                <a:ext uri="{FF2B5EF4-FFF2-40B4-BE49-F238E27FC236}">
                  <a16:creationId xmlns:a16="http://schemas.microsoft.com/office/drawing/2014/main" id="{D18E6FF5-3EFD-4F24-5A7A-D6E86BAE7704}"/>
                </a:ext>
              </a:extLst>
            </p:cNvPr>
            <p:cNvSpPr/>
            <p:nvPr/>
          </p:nvSpPr>
          <p:spPr>
            <a:xfrm flipH="1">
              <a:off x="240356" y="374052"/>
              <a:ext cx="1" cy="24553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52" name="Google Shape;774;p8">
              <a:extLst>
                <a:ext uri="{FF2B5EF4-FFF2-40B4-BE49-F238E27FC236}">
                  <a16:creationId xmlns:a16="http://schemas.microsoft.com/office/drawing/2014/main" id="{C2DF8BAA-36EC-C1B8-BDDD-E3FA1F501D3F}"/>
                </a:ext>
              </a:extLst>
            </p:cNvPr>
            <p:cNvSpPr/>
            <p:nvPr/>
          </p:nvSpPr>
          <p:spPr>
            <a:xfrm flipH="1">
              <a:off x="261203" y="374052"/>
              <a:ext cx="1" cy="24553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53" name="Google Shape;775;p8">
              <a:extLst>
                <a:ext uri="{FF2B5EF4-FFF2-40B4-BE49-F238E27FC236}">
                  <a16:creationId xmlns:a16="http://schemas.microsoft.com/office/drawing/2014/main" id="{E0AD349C-E001-16B8-0B51-0ABB7621178F}"/>
                </a:ext>
              </a:extLst>
            </p:cNvPr>
            <p:cNvSpPr/>
            <p:nvPr/>
          </p:nvSpPr>
          <p:spPr>
            <a:xfrm flipH="1">
              <a:off x="282063" y="374052"/>
              <a:ext cx="1" cy="24553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54" name="Google Shape;776;p8">
              <a:extLst>
                <a:ext uri="{FF2B5EF4-FFF2-40B4-BE49-F238E27FC236}">
                  <a16:creationId xmlns:a16="http://schemas.microsoft.com/office/drawing/2014/main" id="{8D88A285-DDFA-9E56-EDBB-92CDB3E903D8}"/>
                </a:ext>
              </a:extLst>
            </p:cNvPr>
            <p:cNvSpPr/>
            <p:nvPr/>
          </p:nvSpPr>
          <p:spPr>
            <a:xfrm flipH="1">
              <a:off x="302908" y="374052"/>
              <a:ext cx="1" cy="24553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55" name="Google Shape;777;p8">
              <a:extLst>
                <a:ext uri="{FF2B5EF4-FFF2-40B4-BE49-F238E27FC236}">
                  <a16:creationId xmlns:a16="http://schemas.microsoft.com/office/drawing/2014/main" id="{52E7221D-7989-6802-EC13-FA5B520D9794}"/>
                </a:ext>
              </a:extLst>
            </p:cNvPr>
            <p:cNvSpPr/>
            <p:nvPr/>
          </p:nvSpPr>
          <p:spPr>
            <a:xfrm flipH="1">
              <a:off x="323755" y="374052"/>
              <a:ext cx="1" cy="24553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56" name="Google Shape;778;p8">
              <a:extLst>
                <a:ext uri="{FF2B5EF4-FFF2-40B4-BE49-F238E27FC236}">
                  <a16:creationId xmlns:a16="http://schemas.microsoft.com/office/drawing/2014/main" id="{E8E280A6-8F66-24E7-9036-CE1602B8B1BE}"/>
                </a:ext>
              </a:extLst>
            </p:cNvPr>
            <p:cNvSpPr/>
            <p:nvPr/>
          </p:nvSpPr>
          <p:spPr>
            <a:xfrm>
              <a:off x="344753" y="514101"/>
              <a:ext cx="121010" cy="105492"/>
            </a:xfrm>
            <a:prstGeom prst="rect">
              <a:avLst/>
            </a:prstGeom>
            <a:solidFill>
              <a:srgbClr val="067CC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57" name="Google Shape;779;p8">
              <a:extLst>
                <a:ext uri="{FF2B5EF4-FFF2-40B4-BE49-F238E27FC236}">
                  <a16:creationId xmlns:a16="http://schemas.microsoft.com/office/drawing/2014/main" id="{6DC8D5A9-8A2A-F0E0-C75A-847674743A02}"/>
                </a:ext>
              </a:extLst>
            </p:cNvPr>
            <p:cNvSpPr/>
            <p:nvPr/>
          </p:nvSpPr>
          <p:spPr>
            <a:xfrm>
              <a:off x="344750" y="514100"/>
              <a:ext cx="121010" cy="105492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58" name="Google Shape;780;p8">
              <a:extLst>
                <a:ext uri="{FF2B5EF4-FFF2-40B4-BE49-F238E27FC236}">
                  <a16:creationId xmlns:a16="http://schemas.microsoft.com/office/drawing/2014/main" id="{3E6DF407-E9CA-76BD-927A-1354DE4CCB72}"/>
                </a:ext>
              </a:extLst>
            </p:cNvPr>
            <p:cNvSpPr/>
            <p:nvPr/>
          </p:nvSpPr>
          <p:spPr>
            <a:xfrm>
              <a:off x="514991" y="412959"/>
              <a:ext cx="93679" cy="206634"/>
            </a:xfrm>
            <a:prstGeom prst="rect">
              <a:avLst/>
            </a:prstGeom>
            <a:solidFill>
              <a:srgbClr val="067CC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59" name="Google Shape;781;p8">
              <a:extLst>
                <a:ext uri="{FF2B5EF4-FFF2-40B4-BE49-F238E27FC236}">
                  <a16:creationId xmlns:a16="http://schemas.microsoft.com/office/drawing/2014/main" id="{F826AC34-3BFA-2CB9-E269-A15D10978233}"/>
                </a:ext>
              </a:extLst>
            </p:cNvPr>
            <p:cNvSpPr/>
            <p:nvPr/>
          </p:nvSpPr>
          <p:spPr>
            <a:xfrm>
              <a:off x="514990" y="412957"/>
              <a:ext cx="93679" cy="206634"/>
            </a:xfrm>
            <a:prstGeom prst="rect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pic>
          <p:nvPicPr>
            <p:cNvPr id="360" name="Google Shape;782;p8" descr="Google Shape;782;p8">
              <a:extLst>
                <a:ext uri="{FF2B5EF4-FFF2-40B4-BE49-F238E27FC236}">
                  <a16:creationId xmlns:a16="http://schemas.microsoft.com/office/drawing/2014/main" id="{906AAB31-620F-B367-8BE2-D86ECCD06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570482" y="517524"/>
              <a:ext cx="166086" cy="1076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1" name="Google Shape;783;p8" descr="Google Shape;783;p8">
              <a:extLst>
                <a:ext uri="{FF2B5EF4-FFF2-40B4-BE49-F238E27FC236}">
                  <a16:creationId xmlns:a16="http://schemas.microsoft.com/office/drawing/2014/main" id="{B3B980F1-5994-0DB6-7587-A6DE6A049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203184" y="544446"/>
              <a:ext cx="174569" cy="788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44" name="Google Shape;874;p8">
            <a:extLst>
              <a:ext uri="{FF2B5EF4-FFF2-40B4-BE49-F238E27FC236}">
                <a16:creationId xmlns:a16="http://schemas.microsoft.com/office/drawing/2014/main" id="{0A88F11E-AD26-6ACD-A2B7-43CEB49E9314}"/>
              </a:ext>
            </a:extLst>
          </p:cNvPr>
          <p:cNvGrpSpPr/>
          <p:nvPr/>
        </p:nvGrpSpPr>
        <p:grpSpPr>
          <a:xfrm>
            <a:off x="8240339" y="5434093"/>
            <a:ext cx="931205" cy="931234"/>
            <a:chOff x="0" y="0"/>
            <a:chExt cx="931202" cy="931231"/>
          </a:xfrm>
        </p:grpSpPr>
        <p:sp>
          <p:nvSpPr>
            <p:cNvPr id="445" name="Google Shape;875;p8">
              <a:extLst>
                <a:ext uri="{FF2B5EF4-FFF2-40B4-BE49-F238E27FC236}">
                  <a16:creationId xmlns:a16="http://schemas.microsoft.com/office/drawing/2014/main" id="{3B116122-22DA-E455-9281-E58552A8E107}"/>
                </a:ext>
              </a:extLst>
            </p:cNvPr>
            <p:cNvSpPr/>
            <p:nvPr/>
          </p:nvSpPr>
          <p:spPr>
            <a:xfrm>
              <a:off x="0" y="0"/>
              <a:ext cx="931203" cy="931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9994" y="30"/>
                  </a:lnTo>
                  <a:lnTo>
                    <a:pt x="9204" y="117"/>
                  </a:lnTo>
                  <a:lnTo>
                    <a:pt x="8432" y="260"/>
                  </a:lnTo>
                  <a:lnTo>
                    <a:pt x="7681" y="457"/>
                  </a:lnTo>
                  <a:lnTo>
                    <a:pt x="6951" y="706"/>
                  </a:lnTo>
                  <a:lnTo>
                    <a:pt x="6247" y="1004"/>
                  </a:lnTo>
                  <a:lnTo>
                    <a:pt x="5569" y="1349"/>
                  </a:lnTo>
                  <a:lnTo>
                    <a:pt x="4919" y="1740"/>
                  </a:lnTo>
                  <a:lnTo>
                    <a:pt x="4300" y="2174"/>
                  </a:lnTo>
                  <a:lnTo>
                    <a:pt x="3714" y="2649"/>
                  </a:lnTo>
                  <a:lnTo>
                    <a:pt x="3163" y="3163"/>
                  </a:lnTo>
                  <a:lnTo>
                    <a:pt x="2649" y="3714"/>
                  </a:lnTo>
                  <a:lnTo>
                    <a:pt x="2174" y="4300"/>
                  </a:lnTo>
                  <a:lnTo>
                    <a:pt x="1740" y="4919"/>
                  </a:lnTo>
                  <a:lnTo>
                    <a:pt x="1349" y="5569"/>
                  </a:lnTo>
                  <a:lnTo>
                    <a:pt x="1004" y="6247"/>
                  </a:lnTo>
                  <a:lnTo>
                    <a:pt x="706" y="6951"/>
                  </a:lnTo>
                  <a:lnTo>
                    <a:pt x="457" y="7680"/>
                  </a:lnTo>
                  <a:lnTo>
                    <a:pt x="260" y="8432"/>
                  </a:lnTo>
                  <a:lnTo>
                    <a:pt x="117" y="9204"/>
                  </a:lnTo>
                  <a:lnTo>
                    <a:pt x="30" y="9994"/>
                  </a:lnTo>
                  <a:lnTo>
                    <a:pt x="0" y="10800"/>
                  </a:lnTo>
                  <a:lnTo>
                    <a:pt x="30" y="11606"/>
                  </a:lnTo>
                  <a:lnTo>
                    <a:pt x="117" y="12396"/>
                  </a:lnTo>
                  <a:lnTo>
                    <a:pt x="260" y="13167"/>
                  </a:lnTo>
                  <a:lnTo>
                    <a:pt x="457" y="13919"/>
                  </a:lnTo>
                  <a:lnTo>
                    <a:pt x="706" y="14648"/>
                  </a:lnTo>
                  <a:lnTo>
                    <a:pt x="1004" y="15353"/>
                  </a:lnTo>
                  <a:lnTo>
                    <a:pt x="1349" y="16031"/>
                  </a:lnTo>
                  <a:lnTo>
                    <a:pt x="1740" y="16681"/>
                  </a:lnTo>
                  <a:lnTo>
                    <a:pt x="2174" y="17299"/>
                  </a:lnTo>
                  <a:lnTo>
                    <a:pt x="2649" y="17885"/>
                  </a:lnTo>
                  <a:lnTo>
                    <a:pt x="3163" y="18437"/>
                  </a:lnTo>
                  <a:lnTo>
                    <a:pt x="3714" y="18951"/>
                  </a:lnTo>
                  <a:lnTo>
                    <a:pt x="4300" y="19426"/>
                  </a:lnTo>
                  <a:lnTo>
                    <a:pt x="4919" y="19860"/>
                  </a:lnTo>
                  <a:lnTo>
                    <a:pt x="5569" y="20251"/>
                  </a:lnTo>
                  <a:lnTo>
                    <a:pt x="6247" y="20596"/>
                  </a:lnTo>
                  <a:lnTo>
                    <a:pt x="6951" y="20894"/>
                  </a:lnTo>
                  <a:lnTo>
                    <a:pt x="7681" y="21143"/>
                  </a:lnTo>
                  <a:lnTo>
                    <a:pt x="8432" y="21340"/>
                  </a:lnTo>
                  <a:lnTo>
                    <a:pt x="9204" y="21483"/>
                  </a:lnTo>
                  <a:lnTo>
                    <a:pt x="9994" y="21570"/>
                  </a:lnTo>
                  <a:lnTo>
                    <a:pt x="10800" y="21600"/>
                  </a:lnTo>
                  <a:lnTo>
                    <a:pt x="11606" y="21570"/>
                  </a:lnTo>
                  <a:lnTo>
                    <a:pt x="12396" y="21483"/>
                  </a:lnTo>
                  <a:lnTo>
                    <a:pt x="13168" y="21340"/>
                  </a:lnTo>
                  <a:lnTo>
                    <a:pt x="13919" y="21143"/>
                  </a:lnTo>
                  <a:lnTo>
                    <a:pt x="14648" y="20894"/>
                  </a:lnTo>
                  <a:lnTo>
                    <a:pt x="15353" y="20596"/>
                  </a:lnTo>
                  <a:lnTo>
                    <a:pt x="16031" y="20251"/>
                  </a:lnTo>
                  <a:lnTo>
                    <a:pt x="16681" y="19860"/>
                  </a:lnTo>
                  <a:lnTo>
                    <a:pt x="17300" y="19426"/>
                  </a:lnTo>
                  <a:lnTo>
                    <a:pt x="17886" y="18951"/>
                  </a:lnTo>
                  <a:lnTo>
                    <a:pt x="18437" y="18437"/>
                  </a:lnTo>
                  <a:lnTo>
                    <a:pt x="18951" y="17885"/>
                  </a:lnTo>
                  <a:lnTo>
                    <a:pt x="19426" y="17299"/>
                  </a:lnTo>
                  <a:lnTo>
                    <a:pt x="19860" y="16681"/>
                  </a:lnTo>
                  <a:lnTo>
                    <a:pt x="20251" y="16031"/>
                  </a:lnTo>
                  <a:lnTo>
                    <a:pt x="20596" y="15353"/>
                  </a:lnTo>
                  <a:lnTo>
                    <a:pt x="20894" y="14648"/>
                  </a:lnTo>
                  <a:lnTo>
                    <a:pt x="21143" y="13919"/>
                  </a:lnTo>
                  <a:lnTo>
                    <a:pt x="21340" y="13167"/>
                  </a:lnTo>
                  <a:lnTo>
                    <a:pt x="21483" y="12396"/>
                  </a:lnTo>
                  <a:lnTo>
                    <a:pt x="21570" y="11606"/>
                  </a:lnTo>
                  <a:lnTo>
                    <a:pt x="21600" y="10800"/>
                  </a:lnTo>
                  <a:lnTo>
                    <a:pt x="21570" y="9994"/>
                  </a:lnTo>
                  <a:lnTo>
                    <a:pt x="21483" y="9204"/>
                  </a:lnTo>
                  <a:lnTo>
                    <a:pt x="21340" y="8432"/>
                  </a:lnTo>
                  <a:lnTo>
                    <a:pt x="21143" y="7680"/>
                  </a:lnTo>
                  <a:lnTo>
                    <a:pt x="20894" y="6951"/>
                  </a:lnTo>
                  <a:lnTo>
                    <a:pt x="20596" y="6247"/>
                  </a:lnTo>
                  <a:lnTo>
                    <a:pt x="20251" y="5569"/>
                  </a:lnTo>
                  <a:lnTo>
                    <a:pt x="19860" y="4919"/>
                  </a:lnTo>
                  <a:lnTo>
                    <a:pt x="19426" y="4300"/>
                  </a:lnTo>
                  <a:lnTo>
                    <a:pt x="18951" y="3714"/>
                  </a:lnTo>
                  <a:lnTo>
                    <a:pt x="18437" y="3163"/>
                  </a:lnTo>
                  <a:lnTo>
                    <a:pt x="17886" y="2649"/>
                  </a:lnTo>
                  <a:lnTo>
                    <a:pt x="17300" y="2174"/>
                  </a:lnTo>
                  <a:lnTo>
                    <a:pt x="16681" y="1740"/>
                  </a:lnTo>
                  <a:lnTo>
                    <a:pt x="16031" y="1349"/>
                  </a:lnTo>
                  <a:lnTo>
                    <a:pt x="15353" y="1004"/>
                  </a:lnTo>
                  <a:lnTo>
                    <a:pt x="14648" y="706"/>
                  </a:lnTo>
                  <a:lnTo>
                    <a:pt x="13919" y="457"/>
                  </a:lnTo>
                  <a:lnTo>
                    <a:pt x="13168" y="260"/>
                  </a:lnTo>
                  <a:lnTo>
                    <a:pt x="12396" y="117"/>
                  </a:lnTo>
                  <a:lnTo>
                    <a:pt x="11606" y="3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 dirty="0"/>
            </a:p>
          </p:txBody>
        </p:sp>
        <p:sp>
          <p:nvSpPr>
            <p:cNvPr id="446" name="Google Shape;876;p8">
              <a:extLst>
                <a:ext uri="{FF2B5EF4-FFF2-40B4-BE49-F238E27FC236}">
                  <a16:creationId xmlns:a16="http://schemas.microsoft.com/office/drawing/2014/main" id="{4DEB94C3-93EA-0DE7-9427-6CDEC972FC34}"/>
                </a:ext>
              </a:extLst>
            </p:cNvPr>
            <p:cNvSpPr/>
            <p:nvPr/>
          </p:nvSpPr>
          <p:spPr>
            <a:xfrm>
              <a:off x="307430" y="511036"/>
              <a:ext cx="316339" cy="25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809" y="10448"/>
                  </a:lnTo>
                  <a:lnTo>
                    <a:pt x="1570" y="16971"/>
                  </a:lnTo>
                  <a:lnTo>
                    <a:pt x="2437" y="19145"/>
                  </a:lnTo>
                  <a:lnTo>
                    <a:pt x="3305" y="16971"/>
                  </a:lnTo>
                  <a:lnTo>
                    <a:pt x="4066" y="10448"/>
                  </a:lnTo>
                  <a:lnTo>
                    <a:pt x="4073" y="10363"/>
                  </a:lnTo>
                  <a:lnTo>
                    <a:pt x="4834" y="3852"/>
                  </a:lnTo>
                  <a:lnTo>
                    <a:pt x="5702" y="1682"/>
                  </a:lnTo>
                  <a:lnTo>
                    <a:pt x="6570" y="3852"/>
                  </a:lnTo>
                  <a:lnTo>
                    <a:pt x="7331" y="10363"/>
                  </a:lnTo>
                  <a:lnTo>
                    <a:pt x="7454" y="11934"/>
                  </a:lnTo>
                  <a:lnTo>
                    <a:pt x="8215" y="18454"/>
                  </a:lnTo>
                  <a:lnTo>
                    <a:pt x="9083" y="20626"/>
                  </a:lnTo>
                  <a:lnTo>
                    <a:pt x="9951" y="18454"/>
                  </a:lnTo>
                  <a:lnTo>
                    <a:pt x="10712" y="11934"/>
                  </a:lnTo>
                  <a:lnTo>
                    <a:pt x="10803" y="10746"/>
                  </a:lnTo>
                  <a:lnTo>
                    <a:pt x="11565" y="4253"/>
                  </a:lnTo>
                  <a:lnTo>
                    <a:pt x="12432" y="2088"/>
                  </a:lnTo>
                  <a:lnTo>
                    <a:pt x="13300" y="4253"/>
                  </a:lnTo>
                  <a:lnTo>
                    <a:pt x="14060" y="10746"/>
                  </a:lnTo>
                  <a:lnTo>
                    <a:pt x="14821" y="17261"/>
                  </a:lnTo>
                  <a:lnTo>
                    <a:pt x="15689" y="19433"/>
                  </a:lnTo>
                  <a:lnTo>
                    <a:pt x="16557" y="17261"/>
                  </a:lnTo>
                  <a:lnTo>
                    <a:pt x="17319" y="10746"/>
                  </a:lnTo>
                  <a:lnTo>
                    <a:pt x="17410" y="9589"/>
                  </a:lnTo>
                  <a:lnTo>
                    <a:pt x="18171" y="3074"/>
                  </a:lnTo>
                  <a:lnTo>
                    <a:pt x="19040" y="902"/>
                  </a:lnTo>
                  <a:lnTo>
                    <a:pt x="19908" y="3074"/>
                  </a:lnTo>
                  <a:lnTo>
                    <a:pt x="20669" y="9589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47" name="Google Shape;877;p8">
              <a:extLst>
                <a:ext uri="{FF2B5EF4-FFF2-40B4-BE49-F238E27FC236}">
                  <a16:creationId xmlns:a16="http://schemas.microsoft.com/office/drawing/2014/main" id="{70B6C4E8-6BC1-33D3-284A-DB9680390AF0}"/>
                </a:ext>
              </a:extLst>
            </p:cNvPr>
            <p:cNvSpPr/>
            <p:nvPr/>
          </p:nvSpPr>
          <p:spPr>
            <a:xfrm>
              <a:off x="417787" y="574167"/>
              <a:ext cx="163477" cy="226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599"/>
                  </a:moveTo>
                  <a:lnTo>
                    <a:pt x="1240" y="4166"/>
                  </a:lnTo>
                  <a:lnTo>
                    <a:pt x="2654" y="1688"/>
                  </a:lnTo>
                  <a:lnTo>
                    <a:pt x="4069" y="4166"/>
                  </a:lnTo>
                  <a:lnTo>
                    <a:pt x="5310" y="11599"/>
                  </a:lnTo>
                  <a:lnTo>
                    <a:pt x="5321" y="11696"/>
                  </a:lnTo>
                  <a:lnTo>
                    <a:pt x="6562" y="19124"/>
                  </a:lnTo>
                  <a:lnTo>
                    <a:pt x="7977" y="21600"/>
                  </a:lnTo>
                  <a:lnTo>
                    <a:pt x="9392" y="19124"/>
                  </a:lnTo>
                  <a:lnTo>
                    <a:pt x="10634" y="11696"/>
                  </a:lnTo>
                  <a:lnTo>
                    <a:pt x="10830" y="9911"/>
                  </a:lnTo>
                  <a:lnTo>
                    <a:pt x="12070" y="2478"/>
                  </a:lnTo>
                  <a:lnTo>
                    <a:pt x="13486" y="0"/>
                  </a:lnTo>
                  <a:lnTo>
                    <a:pt x="14902" y="2478"/>
                  </a:lnTo>
                  <a:lnTo>
                    <a:pt x="16144" y="9911"/>
                  </a:lnTo>
                  <a:lnTo>
                    <a:pt x="16291" y="11276"/>
                  </a:lnTo>
                  <a:lnTo>
                    <a:pt x="17531" y="18684"/>
                  </a:lnTo>
                  <a:lnTo>
                    <a:pt x="18946" y="21154"/>
                  </a:lnTo>
                  <a:lnTo>
                    <a:pt x="20360" y="18684"/>
                  </a:lnTo>
                  <a:lnTo>
                    <a:pt x="21600" y="11276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pic>
          <p:nvPicPr>
            <p:cNvPr id="448" name="Google Shape;878;p8" descr="Google Shape;878;p8">
              <a:extLst>
                <a:ext uri="{FF2B5EF4-FFF2-40B4-BE49-F238E27FC236}">
                  <a16:creationId xmlns:a16="http://schemas.microsoft.com/office/drawing/2014/main" id="{1A35F5BD-9419-DD85-C1DD-E96D561BE0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416347" y="631590"/>
              <a:ext cx="166381" cy="776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49" name="Google Shape;879;p8">
              <a:extLst>
                <a:ext uri="{FF2B5EF4-FFF2-40B4-BE49-F238E27FC236}">
                  <a16:creationId xmlns:a16="http://schemas.microsoft.com/office/drawing/2014/main" id="{14C08A88-03A2-4B78-1B60-E754D738629E}"/>
                </a:ext>
              </a:extLst>
            </p:cNvPr>
            <p:cNvSpPr/>
            <p:nvPr/>
          </p:nvSpPr>
          <p:spPr>
            <a:xfrm>
              <a:off x="354113" y="635322"/>
              <a:ext cx="34342" cy="432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244" y="6120"/>
                  </a:lnTo>
                  <a:lnTo>
                    <a:pt x="9298" y="11793"/>
                  </a:lnTo>
                  <a:lnTo>
                    <a:pt x="15103" y="16970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50" name="Google Shape;880;p8">
              <a:extLst>
                <a:ext uri="{FF2B5EF4-FFF2-40B4-BE49-F238E27FC236}">
                  <a16:creationId xmlns:a16="http://schemas.microsoft.com/office/drawing/2014/main" id="{9E3B272C-9D75-415F-5770-B6DF3CD04AE4}"/>
                </a:ext>
              </a:extLst>
            </p:cNvPr>
            <p:cNvSpPr/>
            <p:nvPr/>
          </p:nvSpPr>
          <p:spPr>
            <a:xfrm>
              <a:off x="297605" y="294705"/>
              <a:ext cx="335976" cy="451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80" y="5796"/>
                  </a:moveTo>
                  <a:lnTo>
                    <a:pt x="13580" y="1555"/>
                  </a:lnTo>
                  <a:lnTo>
                    <a:pt x="14120" y="1555"/>
                  </a:lnTo>
                  <a:lnTo>
                    <a:pt x="14501" y="1497"/>
                  </a:lnTo>
                  <a:lnTo>
                    <a:pt x="14813" y="1341"/>
                  </a:lnTo>
                  <a:lnTo>
                    <a:pt x="15023" y="1109"/>
                  </a:lnTo>
                  <a:lnTo>
                    <a:pt x="15100" y="825"/>
                  </a:lnTo>
                  <a:lnTo>
                    <a:pt x="15100" y="729"/>
                  </a:lnTo>
                  <a:lnTo>
                    <a:pt x="15023" y="445"/>
                  </a:lnTo>
                  <a:lnTo>
                    <a:pt x="14813" y="214"/>
                  </a:lnTo>
                  <a:lnTo>
                    <a:pt x="14501" y="57"/>
                  </a:lnTo>
                  <a:lnTo>
                    <a:pt x="14120" y="0"/>
                  </a:lnTo>
                  <a:lnTo>
                    <a:pt x="7480" y="0"/>
                  </a:lnTo>
                  <a:lnTo>
                    <a:pt x="7099" y="57"/>
                  </a:lnTo>
                  <a:lnTo>
                    <a:pt x="6787" y="214"/>
                  </a:lnTo>
                  <a:lnTo>
                    <a:pt x="6577" y="445"/>
                  </a:lnTo>
                  <a:lnTo>
                    <a:pt x="6500" y="729"/>
                  </a:lnTo>
                  <a:lnTo>
                    <a:pt x="6500" y="825"/>
                  </a:lnTo>
                  <a:lnTo>
                    <a:pt x="6577" y="1109"/>
                  </a:lnTo>
                  <a:lnTo>
                    <a:pt x="6787" y="1341"/>
                  </a:lnTo>
                  <a:lnTo>
                    <a:pt x="7099" y="1497"/>
                  </a:lnTo>
                  <a:lnTo>
                    <a:pt x="7480" y="1555"/>
                  </a:lnTo>
                  <a:lnTo>
                    <a:pt x="8020" y="1555"/>
                  </a:lnTo>
                  <a:lnTo>
                    <a:pt x="8020" y="5796"/>
                  </a:lnTo>
                  <a:lnTo>
                    <a:pt x="5824" y="6430"/>
                  </a:lnTo>
                  <a:lnTo>
                    <a:pt x="3890" y="7387"/>
                  </a:lnTo>
                  <a:lnTo>
                    <a:pt x="2280" y="8623"/>
                  </a:lnTo>
                  <a:lnTo>
                    <a:pt x="1054" y="10094"/>
                  </a:lnTo>
                  <a:lnTo>
                    <a:pt x="274" y="11754"/>
                  </a:lnTo>
                  <a:lnTo>
                    <a:pt x="0" y="13558"/>
                  </a:lnTo>
                  <a:lnTo>
                    <a:pt x="219" y="15179"/>
                  </a:lnTo>
                  <a:lnTo>
                    <a:pt x="849" y="16689"/>
                  </a:lnTo>
                  <a:lnTo>
                    <a:pt x="1845" y="18054"/>
                  </a:lnTo>
                  <a:lnTo>
                    <a:pt x="3164" y="19245"/>
                  </a:lnTo>
                  <a:lnTo>
                    <a:pt x="4762" y="20227"/>
                  </a:lnTo>
                  <a:lnTo>
                    <a:pt x="6597" y="20968"/>
                  </a:lnTo>
                  <a:lnTo>
                    <a:pt x="8624" y="21437"/>
                  </a:lnTo>
                  <a:lnTo>
                    <a:pt x="10800" y="21600"/>
                  </a:lnTo>
                  <a:lnTo>
                    <a:pt x="12977" y="21437"/>
                  </a:lnTo>
                  <a:lnTo>
                    <a:pt x="15004" y="20968"/>
                  </a:lnTo>
                  <a:lnTo>
                    <a:pt x="16838" y="20227"/>
                  </a:lnTo>
                  <a:lnTo>
                    <a:pt x="18437" y="19245"/>
                  </a:lnTo>
                  <a:lnTo>
                    <a:pt x="19756" y="18054"/>
                  </a:lnTo>
                  <a:lnTo>
                    <a:pt x="20751" y="16689"/>
                  </a:lnTo>
                  <a:lnTo>
                    <a:pt x="21381" y="15179"/>
                  </a:lnTo>
                  <a:lnTo>
                    <a:pt x="21600" y="13558"/>
                  </a:lnTo>
                  <a:lnTo>
                    <a:pt x="21327" y="11754"/>
                  </a:lnTo>
                  <a:lnTo>
                    <a:pt x="20547" y="10094"/>
                  </a:lnTo>
                  <a:lnTo>
                    <a:pt x="19321" y="8623"/>
                  </a:lnTo>
                  <a:lnTo>
                    <a:pt x="17711" y="7387"/>
                  </a:lnTo>
                  <a:lnTo>
                    <a:pt x="15777" y="6430"/>
                  </a:lnTo>
                  <a:lnTo>
                    <a:pt x="13580" y="5796"/>
                  </a:lnTo>
                  <a:close/>
                </a:path>
              </a:pathLst>
            </a:custGeom>
            <a:no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51" name="Google Shape;881;p8">
              <a:extLst>
                <a:ext uri="{FF2B5EF4-FFF2-40B4-BE49-F238E27FC236}">
                  <a16:creationId xmlns:a16="http://schemas.microsoft.com/office/drawing/2014/main" id="{C290810F-5016-C551-5D9A-826113E685AA}"/>
                </a:ext>
              </a:extLst>
            </p:cNvPr>
            <p:cNvSpPr/>
            <p:nvPr/>
          </p:nvSpPr>
          <p:spPr>
            <a:xfrm>
              <a:off x="425299" y="325375"/>
              <a:ext cx="88709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52" name="Google Shape;882;p8">
              <a:extLst>
                <a:ext uri="{FF2B5EF4-FFF2-40B4-BE49-F238E27FC236}">
                  <a16:creationId xmlns:a16="http://schemas.microsoft.com/office/drawing/2014/main" id="{9C8BFCF3-779C-9096-40F7-592CFE00DD46}"/>
                </a:ext>
              </a:extLst>
            </p:cNvPr>
            <p:cNvSpPr/>
            <p:nvPr/>
          </p:nvSpPr>
          <p:spPr>
            <a:xfrm flipH="1">
              <a:off x="450611" y="366861"/>
              <a:ext cx="38092" cy="3811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53" name="Google Shape;883;p8">
              <a:extLst>
                <a:ext uri="{FF2B5EF4-FFF2-40B4-BE49-F238E27FC236}">
                  <a16:creationId xmlns:a16="http://schemas.microsoft.com/office/drawing/2014/main" id="{0A2A2175-DFCB-70F8-766E-9DDA5BBC3573}"/>
                </a:ext>
              </a:extLst>
            </p:cNvPr>
            <p:cNvSpPr/>
            <p:nvPr/>
          </p:nvSpPr>
          <p:spPr>
            <a:xfrm>
              <a:off x="450613" y="366861"/>
              <a:ext cx="38092" cy="3811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54" name="Google Shape;884;p8">
              <a:extLst>
                <a:ext uri="{FF2B5EF4-FFF2-40B4-BE49-F238E27FC236}">
                  <a16:creationId xmlns:a16="http://schemas.microsoft.com/office/drawing/2014/main" id="{4DA5724D-F706-4331-E8F8-6D8F3BE2A475}"/>
                </a:ext>
              </a:extLst>
            </p:cNvPr>
            <p:cNvSpPr/>
            <p:nvPr/>
          </p:nvSpPr>
          <p:spPr>
            <a:xfrm flipH="1">
              <a:off x="450611" y="165685"/>
              <a:ext cx="38092" cy="38092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55" name="Google Shape;885;p8">
              <a:extLst>
                <a:ext uri="{FF2B5EF4-FFF2-40B4-BE49-F238E27FC236}">
                  <a16:creationId xmlns:a16="http://schemas.microsoft.com/office/drawing/2014/main" id="{C880895B-2F98-6646-FF3F-5A893756D7E2}"/>
                </a:ext>
              </a:extLst>
            </p:cNvPr>
            <p:cNvSpPr/>
            <p:nvPr/>
          </p:nvSpPr>
          <p:spPr>
            <a:xfrm>
              <a:off x="450613" y="165685"/>
              <a:ext cx="38092" cy="38092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56" name="Google Shape;886;p8">
              <a:extLst>
                <a:ext uri="{FF2B5EF4-FFF2-40B4-BE49-F238E27FC236}">
                  <a16:creationId xmlns:a16="http://schemas.microsoft.com/office/drawing/2014/main" id="{7195D4CF-D80E-9660-07BB-D52B4DD1E156}"/>
                </a:ext>
              </a:extLst>
            </p:cNvPr>
            <p:cNvSpPr/>
            <p:nvPr/>
          </p:nvSpPr>
          <p:spPr>
            <a:xfrm flipH="1">
              <a:off x="456589" y="411557"/>
              <a:ext cx="26136" cy="2613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57" name="Google Shape;887;p8">
              <a:extLst>
                <a:ext uri="{FF2B5EF4-FFF2-40B4-BE49-F238E27FC236}">
                  <a16:creationId xmlns:a16="http://schemas.microsoft.com/office/drawing/2014/main" id="{042A4A5A-8BA5-9862-38AA-6E8E033198ED}"/>
                </a:ext>
              </a:extLst>
            </p:cNvPr>
            <p:cNvSpPr/>
            <p:nvPr/>
          </p:nvSpPr>
          <p:spPr>
            <a:xfrm>
              <a:off x="456593" y="411557"/>
              <a:ext cx="26136" cy="2613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58" name="Google Shape;888;p8">
              <a:extLst>
                <a:ext uri="{FF2B5EF4-FFF2-40B4-BE49-F238E27FC236}">
                  <a16:creationId xmlns:a16="http://schemas.microsoft.com/office/drawing/2014/main" id="{9130B3CD-F9E5-9171-BCC1-21A87393E05E}"/>
                </a:ext>
              </a:extLst>
            </p:cNvPr>
            <p:cNvSpPr/>
            <p:nvPr/>
          </p:nvSpPr>
          <p:spPr>
            <a:xfrm flipH="1">
              <a:off x="456589" y="262570"/>
              <a:ext cx="26136" cy="2613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59" name="Google Shape;889;p8">
              <a:extLst>
                <a:ext uri="{FF2B5EF4-FFF2-40B4-BE49-F238E27FC236}">
                  <a16:creationId xmlns:a16="http://schemas.microsoft.com/office/drawing/2014/main" id="{66509171-0D17-8100-FA31-4C92B7D1835C}"/>
                </a:ext>
              </a:extLst>
            </p:cNvPr>
            <p:cNvSpPr/>
            <p:nvPr/>
          </p:nvSpPr>
          <p:spPr>
            <a:xfrm>
              <a:off x="456593" y="262570"/>
              <a:ext cx="26136" cy="2613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60" name="Google Shape;890;p8">
              <a:extLst>
                <a:ext uri="{FF2B5EF4-FFF2-40B4-BE49-F238E27FC236}">
                  <a16:creationId xmlns:a16="http://schemas.microsoft.com/office/drawing/2014/main" id="{B0C3AA70-430C-74FB-0628-AB69AA40A8E3}"/>
                </a:ext>
              </a:extLst>
            </p:cNvPr>
            <p:cNvSpPr/>
            <p:nvPr/>
          </p:nvSpPr>
          <p:spPr>
            <a:xfrm flipH="1">
              <a:off x="456589" y="222235"/>
              <a:ext cx="26136" cy="2613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61" name="Google Shape;891;p8">
              <a:extLst>
                <a:ext uri="{FF2B5EF4-FFF2-40B4-BE49-F238E27FC236}">
                  <a16:creationId xmlns:a16="http://schemas.microsoft.com/office/drawing/2014/main" id="{D6A09630-2A04-99EF-14FA-D1DF37972879}"/>
                </a:ext>
              </a:extLst>
            </p:cNvPr>
            <p:cNvSpPr/>
            <p:nvPr/>
          </p:nvSpPr>
          <p:spPr>
            <a:xfrm>
              <a:off x="456593" y="222235"/>
              <a:ext cx="26136" cy="2613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463" name="Google Shape;594;p6">
            <a:extLst>
              <a:ext uri="{FF2B5EF4-FFF2-40B4-BE49-F238E27FC236}">
                <a16:creationId xmlns:a16="http://schemas.microsoft.com/office/drawing/2014/main" id="{25299416-4675-C402-4599-25CC7579F6F8}"/>
              </a:ext>
            </a:extLst>
          </p:cNvPr>
          <p:cNvGrpSpPr/>
          <p:nvPr/>
        </p:nvGrpSpPr>
        <p:grpSpPr>
          <a:xfrm>
            <a:off x="8241568" y="755556"/>
            <a:ext cx="899437" cy="1026683"/>
            <a:chOff x="0" y="0"/>
            <a:chExt cx="899436" cy="1026681"/>
          </a:xfrm>
        </p:grpSpPr>
        <p:sp>
          <p:nvSpPr>
            <p:cNvPr id="464" name="Google Shape;595;p6">
              <a:extLst>
                <a:ext uri="{FF2B5EF4-FFF2-40B4-BE49-F238E27FC236}">
                  <a16:creationId xmlns:a16="http://schemas.microsoft.com/office/drawing/2014/main" id="{7F53CB07-6E08-E877-27DD-D0667830DAD1}"/>
                </a:ext>
              </a:extLst>
            </p:cNvPr>
            <p:cNvSpPr/>
            <p:nvPr/>
          </p:nvSpPr>
          <p:spPr>
            <a:xfrm>
              <a:off x="0" y="0"/>
              <a:ext cx="899437" cy="886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465" name="Google Shape;596;p6">
              <a:extLst>
                <a:ext uri="{FF2B5EF4-FFF2-40B4-BE49-F238E27FC236}">
                  <a16:creationId xmlns:a16="http://schemas.microsoft.com/office/drawing/2014/main" id="{5A82CCAE-9DA0-F4F0-A75B-AC250B8A8F03}"/>
                </a:ext>
              </a:extLst>
            </p:cNvPr>
            <p:cNvGrpSpPr/>
            <p:nvPr/>
          </p:nvGrpSpPr>
          <p:grpSpPr>
            <a:xfrm>
              <a:off x="104630" y="79451"/>
              <a:ext cx="662355" cy="947231"/>
              <a:chOff x="0" y="0"/>
              <a:chExt cx="662353" cy="947230"/>
            </a:xfrm>
          </p:grpSpPr>
          <p:pic>
            <p:nvPicPr>
              <p:cNvPr id="466" name="Google Shape;597;p6" descr="Google Shape;597;p6">
                <a:extLst>
                  <a:ext uri="{FF2B5EF4-FFF2-40B4-BE49-F238E27FC236}">
                    <a16:creationId xmlns:a16="http://schemas.microsoft.com/office/drawing/2014/main" id="{1BC18EEB-8C5C-AE68-8F2E-6E9726C1D7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105601" y="66675"/>
                <a:ext cx="538660" cy="43057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467" name="Google Shape;598;p6">
                <a:extLst>
                  <a:ext uri="{FF2B5EF4-FFF2-40B4-BE49-F238E27FC236}">
                    <a16:creationId xmlns:a16="http://schemas.microsoft.com/office/drawing/2014/main" id="{8A50E9DF-DFA4-D49B-48FD-BAA25142053D}"/>
                  </a:ext>
                </a:extLst>
              </p:cNvPr>
              <p:cNvGrpSpPr/>
              <p:nvPr/>
            </p:nvGrpSpPr>
            <p:grpSpPr>
              <a:xfrm>
                <a:off x="302931" y="24843"/>
                <a:ext cx="144001" cy="141973"/>
                <a:chOff x="0" y="0"/>
                <a:chExt cx="144000" cy="141971"/>
              </a:xfrm>
            </p:grpSpPr>
            <p:sp>
              <p:nvSpPr>
                <p:cNvPr id="475" name="Círculo">
                  <a:extLst>
                    <a:ext uri="{FF2B5EF4-FFF2-40B4-BE49-F238E27FC236}">
                      <a16:creationId xmlns:a16="http://schemas.microsoft.com/office/drawing/2014/main" id="{C0F3E602-8978-025F-B312-6386E8E9F03E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44002" cy="141972"/>
                </a:xfrm>
                <a:prstGeom prst="ellips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476" name="€">
                  <a:extLst>
                    <a:ext uri="{FF2B5EF4-FFF2-40B4-BE49-F238E27FC236}">
                      <a16:creationId xmlns:a16="http://schemas.microsoft.com/office/drawing/2014/main" id="{BDAA7A59-99B0-4667-2F3B-BE1559403C3B}"/>
                    </a:ext>
                  </a:extLst>
                </p:cNvPr>
                <p:cNvSpPr txBox="1"/>
                <p:nvPr/>
              </p:nvSpPr>
              <p:spPr>
                <a:xfrm flipH="1">
                  <a:off x="70836" y="7485"/>
                  <a:ext cx="12701" cy="1270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699" tIns="45699" rIns="45699" bIns="45699" numCol="1" anchor="ctr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t>€</a:t>
                  </a:r>
                </a:p>
              </p:txBody>
            </p:sp>
          </p:grpSp>
          <p:grpSp>
            <p:nvGrpSpPr>
              <p:cNvPr id="468" name="Google Shape;599;p6">
                <a:extLst>
                  <a:ext uri="{FF2B5EF4-FFF2-40B4-BE49-F238E27FC236}">
                    <a16:creationId xmlns:a16="http://schemas.microsoft.com/office/drawing/2014/main" id="{41F85F5C-7517-31A2-F9EC-5A71B0F463F4}"/>
                  </a:ext>
                </a:extLst>
              </p:cNvPr>
              <p:cNvGrpSpPr/>
              <p:nvPr/>
            </p:nvGrpSpPr>
            <p:grpSpPr>
              <a:xfrm>
                <a:off x="118062" y="0"/>
                <a:ext cx="144001" cy="141972"/>
                <a:chOff x="0" y="0"/>
                <a:chExt cx="144000" cy="141971"/>
              </a:xfrm>
            </p:grpSpPr>
            <p:sp>
              <p:nvSpPr>
                <p:cNvPr id="473" name="Círculo">
                  <a:extLst>
                    <a:ext uri="{FF2B5EF4-FFF2-40B4-BE49-F238E27FC236}">
                      <a16:creationId xmlns:a16="http://schemas.microsoft.com/office/drawing/2014/main" id="{67F1D7A9-D822-9937-5392-C1A3FCF638CA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44002" cy="141972"/>
                </a:xfrm>
                <a:prstGeom prst="ellips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474" name="€">
                  <a:extLst>
                    <a:ext uri="{FF2B5EF4-FFF2-40B4-BE49-F238E27FC236}">
                      <a16:creationId xmlns:a16="http://schemas.microsoft.com/office/drawing/2014/main" id="{887D4B74-5065-DC32-43CF-E1A1E6591A00}"/>
                    </a:ext>
                  </a:extLst>
                </p:cNvPr>
                <p:cNvSpPr txBox="1"/>
                <p:nvPr/>
              </p:nvSpPr>
              <p:spPr>
                <a:xfrm flipH="1">
                  <a:off x="70836" y="7485"/>
                  <a:ext cx="12701" cy="1270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699" tIns="45699" rIns="45699" bIns="45699" numCol="1" anchor="ctr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t>€</a:t>
                  </a:r>
                </a:p>
              </p:txBody>
            </p:sp>
          </p:grpSp>
          <p:grpSp>
            <p:nvGrpSpPr>
              <p:cNvPr id="469" name="Google Shape;600;p6">
                <a:extLst>
                  <a:ext uri="{FF2B5EF4-FFF2-40B4-BE49-F238E27FC236}">
                    <a16:creationId xmlns:a16="http://schemas.microsoft.com/office/drawing/2014/main" id="{62344D09-E885-7BFD-A04C-4AADD08AD138}"/>
                  </a:ext>
                </a:extLst>
              </p:cNvPr>
              <p:cNvGrpSpPr/>
              <p:nvPr/>
            </p:nvGrpSpPr>
            <p:grpSpPr>
              <a:xfrm>
                <a:off x="85558" y="177193"/>
                <a:ext cx="144001" cy="141973"/>
                <a:chOff x="0" y="0"/>
                <a:chExt cx="144000" cy="141971"/>
              </a:xfrm>
            </p:grpSpPr>
            <p:sp>
              <p:nvSpPr>
                <p:cNvPr id="471" name="Círculo">
                  <a:extLst>
                    <a:ext uri="{FF2B5EF4-FFF2-40B4-BE49-F238E27FC236}">
                      <a16:creationId xmlns:a16="http://schemas.microsoft.com/office/drawing/2014/main" id="{67DC8AAA-CEE7-5E94-367A-E5EAC1B1B504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44002" cy="141972"/>
                </a:xfrm>
                <a:prstGeom prst="ellips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472" name="€">
                  <a:extLst>
                    <a:ext uri="{FF2B5EF4-FFF2-40B4-BE49-F238E27FC236}">
                      <a16:creationId xmlns:a16="http://schemas.microsoft.com/office/drawing/2014/main" id="{434FD2DD-2ABF-27C3-0ADB-F8EECA407F08}"/>
                    </a:ext>
                  </a:extLst>
                </p:cNvPr>
                <p:cNvSpPr txBox="1"/>
                <p:nvPr/>
              </p:nvSpPr>
              <p:spPr>
                <a:xfrm flipH="1">
                  <a:off x="70836" y="7485"/>
                  <a:ext cx="12701" cy="1270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699" tIns="45699" rIns="45699" bIns="45699" numCol="1" anchor="ctr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t>€</a:t>
                  </a:r>
                </a:p>
              </p:txBody>
            </p:sp>
          </p:grpSp>
          <p:pic>
            <p:nvPicPr>
              <p:cNvPr id="470" name="Google Shape;601;p6" descr="Google Shape;601;p6">
                <a:extLst>
                  <a:ext uri="{FF2B5EF4-FFF2-40B4-BE49-F238E27FC236}">
                    <a16:creationId xmlns:a16="http://schemas.microsoft.com/office/drawing/2014/main" id="{B6291F0D-9B31-42BC-814F-C76022FE04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/>
              <a:srcRect l="19693"/>
              <a:stretch>
                <a:fillRect/>
              </a:stretch>
            </p:blipFill>
            <p:spPr>
              <a:xfrm rot="486805">
                <a:off x="46479" y="211508"/>
                <a:ext cx="569396" cy="6990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304" name="Google Shape;724;p8">
            <a:extLst>
              <a:ext uri="{FF2B5EF4-FFF2-40B4-BE49-F238E27FC236}">
                <a16:creationId xmlns:a16="http://schemas.microsoft.com/office/drawing/2014/main" id="{84A7D30A-0BB4-AD64-0DCC-CC46CC9F2DE2}"/>
              </a:ext>
            </a:extLst>
          </p:cNvPr>
          <p:cNvGrpSpPr/>
          <p:nvPr/>
        </p:nvGrpSpPr>
        <p:grpSpPr>
          <a:xfrm>
            <a:off x="9676939" y="1877029"/>
            <a:ext cx="931531" cy="931557"/>
            <a:chOff x="0" y="0"/>
            <a:chExt cx="931527" cy="931555"/>
          </a:xfrm>
        </p:grpSpPr>
        <p:sp>
          <p:nvSpPr>
            <p:cNvPr id="305" name="Google Shape;725;p8">
              <a:extLst>
                <a:ext uri="{FF2B5EF4-FFF2-40B4-BE49-F238E27FC236}">
                  <a16:creationId xmlns:a16="http://schemas.microsoft.com/office/drawing/2014/main" id="{AEF5B20E-CDCB-A9EA-4A74-BED6AEE3B6A2}"/>
                </a:ext>
              </a:extLst>
            </p:cNvPr>
            <p:cNvSpPr/>
            <p:nvPr/>
          </p:nvSpPr>
          <p:spPr>
            <a:xfrm>
              <a:off x="0" y="0"/>
              <a:ext cx="931528" cy="9315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9994" y="30"/>
                  </a:lnTo>
                  <a:lnTo>
                    <a:pt x="9204" y="117"/>
                  </a:lnTo>
                  <a:lnTo>
                    <a:pt x="8432" y="260"/>
                  </a:lnTo>
                  <a:lnTo>
                    <a:pt x="7681" y="457"/>
                  </a:lnTo>
                  <a:lnTo>
                    <a:pt x="6952" y="706"/>
                  </a:lnTo>
                  <a:lnTo>
                    <a:pt x="6247" y="1004"/>
                  </a:lnTo>
                  <a:lnTo>
                    <a:pt x="5569" y="1349"/>
                  </a:lnTo>
                  <a:lnTo>
                    <a:pt x="4919" y="1740"/>
                  </a:lnTo>
                  <a:lnTo>
                    <a:pt x="4301" y="2174"/>
                  </a:lnTo>
                  <a:lnTo>
                    <a:pt x="3715" y="2649"/>
                  </a:lnTo>
                  <a:lnTo>
                    <a:pt x="3163" y="3163"/>
                  </a:lnTo>
                  <a:lnTo>
                    <a:pt x="2649" y="3714"/>
                  </a:lnTo>
                  <a:lnTo>
                    <a:pt x="2174" y="4300"/>
                  </a:lnTo>
                  <a:lnTo>
                    <a:pt x="1740" y="4919"/>
                  </a:lnTo>
                  <a:lnTo>
                    <a:pt x="1349" y="5569"/>
                  </a:lnTo>
                  <a:lnTo>
                    <a:pt x="1004" y="6247"/>
                  </a:lnTo>
                  <a:lnTo>
                    <a:pt x="706" y="6952"/>
                  </a:lnTo>
                  <a:lnTo>
                    <a:pt x="457" y="7681"/>
                  </a:lnTo>
                  <a:lnTo>
                    <a:pt x="260" y="8432"/>
                  </a:lnTo>
                  <a:lnTo>
                    <a:pt x="117" y="9204"/>
                  </a:lnTo>
                  <a:lnTo>
                    <a:pt x="30" y="9994"/>
                  </a:lnTo>
                  <a:lnTo>
                    <a:pt x="0" y="10800"/>
                  </a:lnTo>
                  <a:lnTo>
                    <a:pt x="30" y="11606"/>
                  </a:lnTo>
                  <a:lnTo>
                    <a:pt x="117" y="12396"/>
                  </a:lnTo>
                  <a:lnTo>
                    <a:pt x="260" y="13168"/>
                  </a:lnTo>
                  <a:lnTo>
                    <a:pt x="457" y="13919"/>
                  </a:lnTo>
                  <a:lnTo>
                    <a:pt x="706" y="14648"/>
                  </a:lnTo>
                  <a:lnTo>
                    <a:pt x="1004" y="15353"/>
                  </a:lnTo>
                  <a:lnTo>
                    <a:pt x="1349" y="16031"/>
                  </a:lnTo>
                  <a:lnTo>
                    <a:pt x="1740" y="16681"/>
                  </a:lnTo>
                  <a:lnTo>
                    <a:pt x="2174" y="17300"/>
                  </a:lnTo>
                  <a:lnTo>
                    <a:pt x="2649" y="17886"/>
                  </a:lnTo>
                  <a:lnTo>
                    <a:pt x="3163" y="18437"/>
                  </a:lnTo>
                  <a:lnTo>
                    <a:pt x="3715" y="18951"/>
                  </a:lnTo>
                  <a:lnTo>
                    <a:pt x="4301" y="19426"/>
                  </a:lnTo>
                  <a:lnTo>
                    <a:pt x="4919" y="19860"/>
                  </a:lnTo>
                  <a:lnTo>
                    <a:pt x="5569" y="20251"/>
                  </a:lnTo>
                  <a:lnTo>
                    <a:pt x="6247" y="20596"/>
                  </a:lnTo>
                  <a:lnTo>
                    <a:pt x="6952" y="20894"/>
                  </a:lnTo>
                  <a:lnTo>
                    <a:pt x="7681" y="21143"/>
                  </a:lnTo>
                  <a:lnTo>
                    <a:pt x="8432" y="21340"/>
                  </a:lnTo>
                  <a:lnTo>
                    <a:pt x="9204" y="21483"/>
                  </a:lnTo>
                  <a:lnTo>
                    <a:pt x="9994" y="21570"/>
                  </a:lnTo>
                  <a:lnTo>
                    <a:pt x="10800" y="21600"/>
                  </a:lnTo>
                  <a:lnTo>
                    <a:pt x="11606" y="21570"/>
                  </a:lnTo>
                  <a:lnTo>
                    <a:pt x="12396" y="21483"/>
                  </a:lnTo>
                  <a:lnTo>
                    <a:pt x="13168" y="21340"/>
                  </a:lnTo>
                  <a:lnTo>
                    <a:pt x="13919" y="21143"/>
                  </a:lnTo>
                  <a:lnTo>
                    <a:pt x="14648" y="20894"/>
                  </a:lnTo>
                  <a:lnTo>
                    <a:pt x="15353" y="20596"/>
                  </a:lnTo>
                  <a:lnTo>
                    <a:pt x="16031" y="20251"/>
                  </a:lnTo>
                  <a:lnTo>
                    <a:pt x="16681" y="19860"/>
                  </a:lnTo>
                  <a:lnTo>
                    <a:pt x="17300" y="19426"/>
                  </a:lnTo>
                  <a:lnTo>
                    <a:pt x="17886" y="18951"/>
                  </a:lnTo>
                  <a:lnTo>
                    <a:pt x="18437" y="18437"/>
                  </a:lnTo>
                  <a:lnTo>
                    <a:pt x="18951" y="17886"/>
                  </a:lnTo>
                  <a:lnTo>
                    <a:pt x="19426" y="17300"/>
                  </a:lnTo>
                  <a:lnTo>
                    <a:pt x="19860" y="16681"/>
                  </a:lnTo>
                  <a:lnTo>
                    <a:pt x="20251" y="16031"/>
                  </a:lnTo>
                  <a:lnTo>
                    <a:pt x="20596" y="15353"/>
                  </a:lnTo>
                  <a:lnTo>
                    <a:pt x="20894" y="14648"/>
                  </a:lnTo>
                  <a:lnTo>
                    <a:pt x="21143" y="13919"/>
                  </a:lnTo>
                  <a:lnTo>
                    <a:pt x="21340" y="13168"/>
                  </a:lnTo>
                  <a:lnTo>
                    <a:pt x="21483" y="12396"/>
                  </a:lnTo>
                  <a:lnTo>
                    <a:pt x="21570" y="11606"/>
                  </a:lnTo>
                  <a:lnTo>
                    <a:pt x="21600" y="10800"/>
                  </a:lnTo>
                  <a:lnTo>
                    <a:pt x="21570" y="9994"/>
                  </a:lnTo>
                  <a:lnTo>
                    <a:pt x="21483" y="9204"/>
                  </a:lnTo>
                  <a:lnTo>
                    <a:pt x="21340" y="8432"/>
                  </a:lnTo>
                  <a:lnTo>
                    <a:pt x="21143" y="7681"/>
                  </a:lnTo>
                  <a:lnTo>
                    <a:pt x="20894" y="6952"/>
                  </a:lnTo>
                  <a:lnTo>
                    <a:pt x="20596" y="6247"/>
                  </a:lnTo>
                  <a:lnTo>
                    <a:pt x="20251" y="5569"/>
                  </a:lnTo>
                  <a:lnTo>
                    <a:pt x="19860" y="4919"/>
                  </a:lnTo>
                  <a:lnTo>
                    <a:pt x="19426" y="4300"/>
                  </a:lnTo>
                  <a:lnTo>
                    <a:pt x="18951" y="3714"/>
                  </a:lnTo>
                  <a:lnTo>
                    <a:pt x="18437" y="3163"/>
                  </a:lnTo>
                  <a:lnTo>
                    <a:pt x="17886" y="2649"/>
                  </a:lnTo>
                  <a:lnTo>
                    <a:pt x="17300" y="2174"/>
                  </a:lnTo>
                  <a:lnTo>
                    <a:pt x="16681" y="1740"/>
                  </a:lnTo>
                  <a:lnTo>
                    <a:pt x="16031" y="1349"/>
                  </a:lnTo>
                  <a:lnTo>
                    <a:pt x="15353" y="1004"/>
                  </a:lnTo>
                  <a:lnTo>
                    <a:pt x="14648" y="706"/>
                  </a:lnTo>
                  <a:lnTo>
                    <a:pt x="13919" y="457"/>
                  </a:lnTo>
                  <a:lnTo>
                    <a:pt x="13168" y="260"/>
                  </a:lnTo>
                  <a:lnTo>
                    <a:pt x="12396" y="117"/>
                  </a:lnTo>
                  <a:lnTo>
                    <a:pt x="11606" y="3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06" name="Google Shape;726;p8">
              <a:extLst>
                <a:ext uri="{FF2B5EF4-FFF2-40B4-BE49-F238E27FC236}">
                  <a16:creationId xmlns:a16="http://schemas.microsoft.com/office/drawing/2014/main" id="{173F8BC1-5631-82CF-38DD-08FA8D110215}"/>
                </a:ext>
              </a:extLst>
            </p:cNvPr>
            <p:cNvSpPr/>
            <p:nvPr/>
          </p:nvSpPr>
          <p:spPr>
            <a:xfrm>
              <a:off x="341506" y="265334"/>
              <a:ext cx="248491" cy="231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pic>
          <p:nvPicPr>
            <p:cNvPr id="307" name="Google Shape;727;p8" descr="Google Shape;727;p8">
              <a:extLst>
                <a:ext uri="{FF2B5EF4-FFF2-40B4-BE49-F238E27FC236}">
                  <a16:creationId xmlns:a16="http://schemas.microsoft.com/office/drawing/2014/main" id="{00513627-A92E-57A8-FA71-5D80D86B8E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393465" y="292989"/>
              <a:ext cx="144572" cy="1445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8" name="Google Shape;728;p8">
              <a:extLst>
                <a:ext uri="{FF2B5EF4-FFF2-40B4-BE49-F238E27FC236}">
                  <a16:creationId xmlns:a16="http://schemas.microsoft.com/office/drawing/2014/main" id="{8913C548-04F1-1AD1-70CE-7E94DD5C7F1B}"/>
                </a:ext>
              </a:extLst>
            </p:cNvPr>
            <p:cNvSpPr/>
            <p:nvPr/>
          </p:nvSpPr>
          <p:spPr>
            <a:xfrm>
              <a:off x="327332" y="143163"/>
              <a:ext cx="276860" cy="117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800" y="0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309" name="Google Shape;729;p8">
              <a:extLst>
                <a:ext uri="{FF2B5EF4-FFF2-40B4-BE49-F238E27FC236}">
                  <a16:creationId xmlns:a16="http://schemas.microsoft.com/office/drawing/2014/main" id="{7046547E-6137-75F1-5C59-B81F315F8ACE}"/>
                </a:ext>
              </a:extLst>
            </p:cNvPr>
            <p:cNvSpPr/>
            <p:nvPr/>
          </p:nvSpPr>
          <p:spPr>
            <a:xfrm flipV="1">
              <a:off x="352509" y="497714"/>
              <a:ext cx="47888" cy="28882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0" name="Google Shape;730;p8">
              <a:extLst>
                <a:ext uri="{FF2B5EF4-FFF2-40B4-BE49-F238E27FC236}">
                  <a16:creationId xmlns:a16="http://schemas.microsoft.com/office/drawing/2014/main" id="{CF635D3C-CC4E-6D67-A813-BF9A78978F76}"/>
                </a:ext>
              </a:extLst>
            </p:cNvPr>
            <p:cNvSpPr/>
            <p:nvPr/>
          </p:nvSpPr>
          <p:spPr>
            <a:xfrm flipH="1" flipV="1">
              <a:off x="531110" y="497714"/>
              <a:ext cx="47887" cy="288820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1" name="Google Shape;731;p8">
              <a:extLst>
                <a:ext uri="{FF2B5EF4-FFF2-40B4-BE49-F238E27FC236}">
                  <a16:creationId xmlns:a16="http://schemas.microsoft.com/office/drawing/2014/main" id="{222DB1B8-BD82-CE24-0EF7-9C0F99BB7D37}"/>
                </a:ext>
              </a:extLst>
            </p:cNvPr>
            <p:cNvSpPr/>
            <p:nvPr/>
          </p:nvSpPr>
          <p:spPr>
            <a:xfrm flipV="1">
              <a:off x="367331" y="588504"/>
              <a:ext cx="178834" cy="108627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2" name="Google Shape;732;p8">
              <a:extLst>
                <a:ext uri="{FF2B5EF4-FFF2-40B4-BE49-F238E27FC236}">
                  <a16:creationId xmlns:a16="http://schemas.microsoft.com/office/drawing/2014/main" id="{0AC46CEF-4507-A3E2-017B-D9654EDD37F3}"/>
                </a:ext>
              </a:extLst>
            </p:cNvPr>
            <p:cNvSpPr/>
            <p:nvPr/>
          </p:nvSpPr>
          <p:spPr>
            <a:xfrm flipV="1">
              <a:off x="384179" y="501598"/>
              <a:ext cx="141759" cy="9392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3" name="Google Shape;733;p8">
              <a:extLst>
                <a:ext uri="{FF2B5EF4-FFF2-40B4-BE49-F238E27FC236}">
                  <a16:creationId xmlns:a16="http://schemas.microsoft.com/office/drawing/2014/main" id="{BB66AE4F-D137-4E3C-9112-5FD5129576EC}"/>
                </a:ext>
              </a:extLst>
            </p:cNvPr>
            <p:cNvSpPr/>
            <p:nvPr/>
          </p:nvSpPr>
          <p:spPr>
            <a:xfrm flipH="1" flipV="1">
              <a:off x="385720" y="588504"/>
              <a:ext cx="178835" cy="108627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4" name="Google Shape;734;p8">
              <a:extLst>
                <a:ext uri="{FF2B5EF4-FFF2-40B4-BE49-F238E27FC236}">
                  <a16:creationId xmlns:a16="http://schemas.microsoft.com/office/drawing/2014/main" id="{E1DFC7D5-E1E8-5138-7DE1-59623F91D987}"/>
                </a:ext>
              </a:extLst>
            </p:cNvPr>
            <p:cNvSpPr/>
            <p:nvPr/>
          </p:nvSpPr>
          <p:spPr>
            <a:xfrm flipH="1" flipV="1">
              <a:off x="405948" y="501598"/>
              <a:ext cx="141759" cy="93926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5" name="Google Shape;735;p8">
              <a:extLst>
                <a:ext uri="{FF2B5EF4-FFF2-40B4-BE49-F238E27FC236}">
                  <a16:creationId xmlns:a16="http://schemas.microsoft.com/office/drawing/2014/main" id="{CFE5C77D-CCCA-C24B-88A7-DAF5D1CDE8A7}"/>
                </a:ext>
              </a:extLst>
            </p:cNvPr>
            <p:cNvSpPr/>
            <p:nvPr/>
          </p:nvSpPr>
          <p:spPr>
            <a:xfrm>
              <a:off x="338258" y="469428"/>
              <a:ext cx="251744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16" name="Google Shape;736;p8">
              <a:extLst>
                <a:ext uri="{FF2B5EF4-FFF2-40B4-BE49-F238E27FC236}">
                  <a16:creationId xmlns:a16="http://schemas.microsoft.com/office/drawing/2014/main" id="{00B9437A-E68C-9E7F-ECDE-538E423D6064}"/>
                </a:ext>
              </a:extLst>
            </p:cNvPr>
            <p:cNvSpPr/>
            <p:nvPr/>
          </p:nvSpPr>
          <p:spPr>
            <a:xfrm flipH="1" flipV="1">
              <a:off x="327329" y="263748"/>
              <a:ext cx="276860" cy="1"/>
            </a:xfrm>
            <a:prstGeom prst="line">
              <a:avLst/>
            </a:pr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grpSp>
        <p:nvGrpSpPr>
          <p:cNvPr id="393" name="Grupo 39">
            <a:extLst>
              <a:ext uri="{FF2B5EF4-FFF2-40B4-BE49-F238E27FC236}">
                <a16:creationId xmlns:a16="http://schemas.microsoft.com/office/drawing/2014/main" id="{B18A5BDE-704F-A23E-C86B-F98BC3CB00C4}"/>
              </a:ext>
            </a:extLst>
          </p:cNvPr>
          <p:cNvGrpSpPr/>
          <p:nvPr/>
        </p:nvGrpSpPr>
        <p:grpSpPr>
          <a:xfrm>
            <a:off x="9683185" y="4248592"/>
            <a:ext cx="925285" cy="913958"/>
            <a:chOff x="0" y="0"/>
            <a:chExt cx="925282" cy="913955"/>
          </a:xfrm>
        </p:grpSpPr>
        <p:sp>
          <p:nvSpPr>
            <p:cNvPr id="394" name="object 37">
              <a:extLst>
                <a:ext uri="{FF2B5EF4-FFF2-40B4-BE49-F238E27FC236}">
                  <a16:creationId xmlns:a16="http://schemas.microsoft.com/office/drawing/2014/main" id="{BE7D16E3-51C8-912D-8A25-B4B91F5C3A0B}"/>
                </a:ext>
              </a:extLst>
            </p:cNvPr>
            <p:cNvSpPr/>
            <p:nvPr/>
          </p:nvSpPr>
          <p:spPr>
            <a:xfrm>
              <a:off x="5392" y="0"/>
              <a:ext cx="913926" cy="913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395" name="Grupo 41">
              <a:extLst>
                <a:ext uri="{FF2B5EF4-FFF2-40B4-BE49-F238E27FC236}">
                  <a16:creationId xmlns:a16="http://schemas.microsoft.com/office/drawing/2014/main" id="{E84404E8-3B92-4877-5AF5-DAB4CD6D5604}"/>
                </a:ext>
              </a:extLst>
            </p:cNvPr>
            <p:cNvGrpSpPr/>
            <p:nvPr/>
          </p:nvGrpSpPr>
          <p:grpSpPr>
            <a:xfrm>
              <a:off x="0" y="199514"/>
              <a:ext cx="925283" cy="530710"/>
              <a:chOff x="0" y="0"/>
              <a:chExt cx="925282" cy="530709"/>
            </a:xfrm>
          </p:grpSpPr>
          <p:grpSp>
            <p:nvGrpSpPr>
              <p:cNvPr id="396" name="Grupo 42">
                <a:extLst>
                  <a:ext uri="{FF2B5EF4-FFF2-40B4-BE49-F238E27FC236}">
                    <a16:creationId xmlns:a16="http://schemas.microsoft.com/office/drawing/2014/main" id="{99550DA2-7790-F541-D843-A5AD95874AA0}"/>
                  </a:ext>
                </a:extLst>
              </p:cNvPr>
              <p:cNvGrpSpPr/>
              <p:nvPr/>
            </p:nvGrpSpPr>
            <p:grpSpPr>
              <a:xfrm>
                <a:off x="0" y="-1"/>
                <a:ext cx="925283" cy="457250"/>
                <a:chOff x="0" y="0"/>
                <a:chExt cx="925282" cy="457248"/>
              </a:xfrm>
            </p:grpSpPr>
            <p:pic>
              <p:nvPicPr>
                <p:cNvPr id="398" name="Gráfico 44" descr="Gráfico 44">
                  <a:extLst>
                    <a:ext uri="{FF2B5EF4-FFF2-40B4-BE49-F238E27FC236}">
                      <a16:creationId xmlns:a16="http://schemas.microsoft.com/office/drawing/2014/main" id="{E60B9A4F-852D-920C-6545-67D3733E1F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-1" y="0"/>
                  <a:ext cx="457250" cy="45724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99" name="Gráfico 45" descr="Gráfico 45">
                  <a:extLst>
                    <a:ext uri="{FF2B5EF4-FFF2-40B4-BE49-F238E27FC236}">
                      <a16:creationId xmlns:a16="http://schemas.microsoft.com/office/drawing/2014/main" id="{32E6D1AD-D148-209F-046C-478906E616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68034" y="0"/>
                  <a:ext cx="457249" cy="457249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400" name="Rectángulo 46">
                  <a:extLst>
                    <a:ext uri="{FF2B5EF4-FFF2-40B4-BE49-F238E27FC236}">
                      <a16:creationId xmlns:a16="http://schemas.microsoft.com/office/drawing/2014/main" id="{2758B49A-D90D-EB77-1B1B-9305798B8F53}"/>
                    </a:ext>
                  </a:extLst>
                </p:cNvPr>
                <p:cNvSpPr/>
                <p:nvPr/>
              </p:nvSpPr>
              <p:spPr>
                <a:xfrm>
                  <a:off x="324326" y="220147"/>
                  <a:ext cx="241961" cy="230901"/>
                </a:xfrm>
                <a:prstGeom prst="rect">
                  <a:avLst/>
                </a:prstGeom>
                <a:solidFill>
                  <a:srgbClr val="1A75CF"/>
                </a:solidFill>
                <a:ln w="25400" cap="flat">
                  <a:solidFill>
                    <a:srgbClr val="1A75C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>
                    <a:defRPr>
                      <a:solidFill>
                        <a:srgbClr val="1A75CF"/>
                      </a:solidFill>
                    </a:defRPr>
                  </a:pPr>
                  <a:endParaRPr/>
                </a:p>
              </p:txBody>
            </p:sp>
          </p:grpSp>
          <p:pic>
            <p:nvPicPr>
              <p:cNvPr id="397" name="Gráfico 43" descr="Gráfico 43">
                <a:extLst>
                  <a:ext uri="{FF2B5EF4-FFF2-40B4-BE49-F238E27FC236}">
                    <a16:creationId xmlns:a16="http://schemas.microsoft.com/office/drawing/2014/main" id="{7DAEED6B-E073-C8CE-C6BD-2EB7306950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193746" y="27735"/>
                <a:ext cx="502974" cy="50297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402" name="Google Shape;826;p8">
            <a:extLst>
              <a:ext uri="{FF2B5EF4-FFF2-40B4-BE49-F238E27FC236}">
                <a16:creationId xmlns:a16="http://schemas.microsoft.com/office/drawing/2014/main" id="{A33988B0-5FDB-EE21-1D0F-18996A12A64F}"/>
              </a:ext>
            </a:extLst>
          </p:cNvPr>
          <p:cNvGrpSpPr/>
          <p:nvPr/>
        </p:nvGrpSpPr>
        <p:grpSpPr>
          <a:xfrm>
            <a:off x="9677291" y="3052960"/>
            <a:ext cx="931179" cy="931197"/>
            <a:chOff x="0" y="0"/>
            <a:chExt cx="931176" cy="931194"/>
          </a:xfrm>
          <a:solidFill>
            <a:srgbClr val="1A75CF"/>
          </a:solidFill>
        </p:grpSpPr>
        <p:sp>
          <p:nvSpPr>
            <p:cNvPr id="403" name="Google Shape;827;p8">
              <a:extLst>
                <a:ext uri="{FF2B5EF4-FFF2-40B4-BE49-F238E27FC236}">
                  <a16:creationId xmlns:a16="http://schemas.microsoft.com/office/drawing/2014/main" id="{0D1A9977-347E-677E-CEC7-6B07CE6E5A1C}"/>
                </a:ext>
              </a:extLst>
            </p:cNvPr>
            <p:cNvSpPr/>
            <p:nvPr/>
          </p:nvSpPr>
          <p:spPr>
            <a:xfrm>
              <a:off x="165573" y="164909"/>
              <a:ext cx="600035" cy="600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lnTo>
                    <a:pt x="21527" y="12059"/>
                  </a:lnTo>
                  <a:lnTo>
                    <a:pt x="21315" y="13276"/>
                  </a:lnTo>
                  <a:lnTo>
                    <a:pt x="20970" y="14442"/>
                  </a:lnTo>
                  <a:lnTo>
                    <a:pt x="20502" y="15550"/>
                  </a:lnTo>
                  <a:lnTo>
                    <a:pt x="19919" y="16590"/>
                  </a:lnTo>
                  <a:lnTo>
                    <a:pt x="19227" y="17555"/>
                  </a:lnTo>
                  <a:lnTo>
                    <a:pt x="18437" y="18437"/>
                  </a:lnTo>
                  <a:lnTo>
                    <a:pt x="17555" y="19227"/>
                  </a:lnTo>
                  <a:lnTo>
                    <a:pt x="16590" y="19919"/>
                  </a:lnTo>
                  <a:lnTo>
                    <a:pt x="15550" y="20502"/>
                  </a:lnTo>
                  <a:lnTo>
                    <a:pt x="14442" y="20970"/>
                  </a:lnTo>
                  <a:lnTo>
                    <a:pt x="13276" y="21315"/>
                  </a:lnTo>
                  <a:lnTo>
                    <a:pt x="12060" y="21527"/>
                  </a:lnTo>
                  <a:lnTo>
                    <a:pt x="10800" y="21600"/>
                  </a:lnTo>
                  <a:lnTo>
                    <a:pt x="9541" y="21527"/>
                  </a:lnTo>
                  <a:lnTo>
                    <a:pt x="8324" y="21315"/>
                  </a:lnTo>
                  <a:lnTo>
                    <a:pt x="7158" y="20970"/>
                  </a:lnTo>
                  <a:lnTo>
                    <a:pt x="6050" y="20502"/>
                  </a:lnTo>
                  <a:lnTo>
                    <a:pt x="5010" y="19919"/>
                  </a:lnTo>
                  <a:lnTo>
                    <a:pt x="4045" y="19227"/>
                  </a:lnTo>
                  <a:lnTo>
                    <a:pt x="3163" y="18437"/>
                  </a:lnTo>
                  <a:lnTo>
                    <a:pt x="2373" y="17555"/>
                  </a:lnTo>
                  <a:lnTo>
                    <a:pt x="1681" y="16590"/>
                  </a:lnTo>
                  <a:lnTo>
                    <a:pt x="1098" y="15550"/>
                  </a:lnTo>
                  <a:lnTo>
                    <a:pt x="630" y="14442"/>
                  </a:lnTo>
                  <a:lnTo>
                    <a:pt x="285" y="13276"/>
                  </a:lnTo>
                  <a:lnTo>
                    <a:pt x="73" y="12059"/>
                  </a:lnTo>
                  <a:lnTo>
                    <a:pt x="0" y="10800"/>
                  </a:lnTo>
                  <a:lnTo>
                    <a:pt x="73" y="9540"/>
                  </a:lnTo>
                  <a:lnTo>
                    <a:pt x="285" y="8324"/>
                  </a:lnTo>
                  <a:lnTo>
                    <a:pt x="630" y="7158"/>
                  </a:lnTo>
                  <a:lnTo>
                    <a:pt x="1098" y="6050"/>
                  </a:lnTo>
                  <a:lnTo>
                    <a:pt x="1681" y="5010"/>
                  </a:lnTo>
                  <a:lnTo>
                    <a:pt x="2373" y="4045"/>
                  </a:lnTo>
                  <a:lnTo>
                    <a:pt x="3163" y="3163"/>
                  </a:lnTo>
                  <a:lnTo>
                    <a:pt x="4045" y="2373"/>
                  </a:lnTo>
                  <a:lnTo>
                    <a:pt x="5010" y="1681"/>
                  </a:lnTo>
                  <a:lnTo>
                    <a:pt x="6050" y="1098"/>
                  </a:lnTo>
                  <a:lnTo>
                    <a:pt x="7158" y="630"/>
                  </a:lnTo>
                  <a:lnTo>
                    <a:pt x="8324" y="285"/>
                  </a:lnTo>
                  <a:lnTo>
                    <a:pt x="9541" y="73"/>
                  </a:lnTo>
                  <a:lnTo>
                    <a:pt x="10800" y="0"/>
                  </a:lnTo>
                  <a:lnTo>
                    <a:pt x="12060" y="73"/>
                  </a:lnTo>
                  <a:lnTo>
                    <a:pt x="13276" y="285"/>
                  </a:lnTo>
                  <a:lnTo>
                    <a:pt x="14442" y="630"/>
                  </a:lnTo>
                  <a:lnTo>
                    <a:pt x="15550" y="1098"/>
                  </a:lnTo>
                  <a:lnTo>
                    <a:pt x="16590" y="1681"/>
                  </a:lnTo>
                  <a:lnTo>
                    <a:pt x="17555" y="2373"/>
                  </a:lnTo>
                  <a:lnTo>
                    <a:pt x="18437" y="3163"/>
                  </a:lnTo>
                  <a:lnTo>
                    <a:pt x="19227" y="4045"/>
                  </a:lnTo>
                  <a:lnTo>
                    <a:pt x="19919" y="5010"/>
                  </a:lnTo>
                  <a:lnTo>
                    <a:pt x="20502" y="6050"/>
                  </a:lnTo>
                  <a:lnTo>
                    <a:pt x="20970" y="7158"/>
                  </a:lnTo>
                  <a:lnTo>
                    <a:pt x="21315" y="8324"/>
                  </a:lnTo>
                  <a:lnTo>
                    <a:pt x="21527" y="9540"/>
                  </a:lnTo>
                  <a:lnTo>
                    <a:pt x="21600" y="10800"/>
                  </a:lnTo>
                  <a:close/>
                </a:path>
              </a:pathLst>
            </a:custGeom>
            <a:grpFill/>
            <a:ln w="9525" cap="flat">
              <a:solidFill>
                <a:srgbClr val="FFFFFF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04" name="Google Shape;828;p8">
              <a:extLst>
                <a:ext uri="{FF2B5EF4-FFF2-40B4-BE49-F238E27FC236}">
                  <a16:creationId xmlns:a16="http://schemas.microsoft.com/office/drawing/2014/main" id="{53AA3F5C-CB70-7931-B57A-CA66B2198ACE}"/>
                </a:ext>
              </a:extLst>
            </p:cNvPr>
            <p:cNvSpPr/>
            <p:nvPr/>
          </p:nvSpPr>
          <p:spPr>
            <a:xfrm>
              <a:off x="465610" y="653591"/>
              <a:ext cx="29582" cy="591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0802"/>
                  </a:lnTo>
                  <a:lnTo>
                    <a:pt x="21600" y="0"/>
                  </a:lnTo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05" name="Google Shape;829;p8">
              <a:extLst>
                <a:ext uri="{FF2B5EF4-FFF2-40B4-BE49-F238E27FC236}">
                  <a16:creationId xmlns:a16="http://schemas.microsoft.com/office/drawing/2014/main" id="{7ED736D0-D941-C539-8F07-4BEA35471B8A}"/>
                </a:ext>
              </a:extLst>
            </p:cNvPr>
            <p:cNvSpPr/>
            <p:nvPr/>
          </p:nvSpPr>
          <p:spPr>
            <a:xfrm>
              <a:off x="468249" y="423453"/>
              <a:ext cx="218983" cy="259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26" y="0"/>
                  </a:moveTo>
                  <a:lnTo>
                    <a:pt x="21387" y="830"/>
                  </a:lnTo>
                  <a:lnTo>
                    <a:pt x="21505" y="1672"/>
                  </a:lnTo>
                  <a:lnTo>
                    <a:pt x="21576" y="2526"/>
                  </a:lnTo>
                  <a:lnTo>
                    <a:pt x="21600" y="3390"/>
                  </a:lnTo>
                  <a:lnTo>
                    <a:pt x="21317" y="6344"/>
                  </a:lnTo>
                  <a:lnTo>
                    <a:pt x="20499" y="9145"/>
                  </a:lnTo>
                  <a:lnTo>
                    <a:pt x="19189" y="11758"/>
                  </a:lnTo>
                  <a:lnTo>
                    <a:pt x="17432" y="14144"/>
                  </a:lnTo>
                  <a:lnTo>
                    <a:pt x="15273" y="16266"/>
                  </a:lnTo>
                  <a:lnTo>
                    <a:pt x="12757" y="18086"/>
                  </a:lnTo>
                  <a:lnTo>
                    <a:pt x="9926" y="19567"/>
                  </a:lnTo>
                  <a:lnTo>
                    <a:pt x="6827" y="20672"/>
                  </a:lnTo>
                  <a:lnTo>
                    <a:pt x="3504" y="21362"/>
                  </a:lnTo>
                  <a:lnTo>
                    <a:pt x="0" y="21600"/>
                  </a:lnTo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06" name="Google Shape;830;p8">
              <a:extLst>
                <a:ext uri="{FF2B5EF4-FFF2-40B4-BE49-F238E27FC236}">
                  <a16:creationId xmlns:a16="http://schemas.microsoft.com/office/drawing/2014/main" id="{EFEA2C82-DF06-0968-2715-890E02EF1AB2}"/>
                </a:ext>
              </a:extLst>
            </p:cNvPr>
            <p:cNvSpPr/>
            <p:nvPr/>
          </p:nvSpPr>
          <p:spPr>
            <a:xfrm>
              <a:off x="243950" y="356256"/>
              <a:ext cx="51261" cy="40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794"/>
                  </a:moveTo>
                  <a:lnTo>
                    <a:pt x="17035" y="0"/>
                  </a:lnTo>
                  <a:lnTo>
                    <a:pt x="21600" y="21600"/>
                  </a:lnTo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07" name="Google Shape;831;p8">
              <a:extLst>
                <a:ext uri="{FF2B5EF4-FFF2-40B4-BE49-F238E27FC236}">
                  <a16:creationId xmlns:a16="http://schemas.microsoft.com/office/drawing/2014/main" id="{D8A5C0A9-71DE-B779-C36E-A3ECBFBC0066}"/>
                </a:ext>
              </a:extLst>
            </p:cNvPr>
            <p:cNvSpPr/>
            <p:nvPr/>
          </p:nvSpPr>
          <p:spPr>
            <a:xfrm>
              <a:off x="255234" y="356263"/>
              <a:ext cx="146482" cy="316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7460" y="20772"/>
                  </a:lnTo>
                  <a:lnTo>
                    <a:pt x="11792" y="19049"/>
                  </a:lnTo>
                  <a:lnTo>
                    <a:pt x="8101" y="17407"/>
                  </a:lnTo>
                  <a:lnTo>
                    <a:pt x="5068" y="15549"/>
                  </a:lnTo>
                  <a:lnTo>
                    <a:pt x="2717" y="13516"/>
                  </a:lnTo>
                  <a:lnTo>
                    <a:pt x="1072" y="11350"/>
                  </a:lnTo>
                  <a:lnTo>
                    <a:pt x="158" y="9093"/>
                  </a:lnTo>
                  <a:lnTo>
                    <a:pt x="0" y="6788"/>
                  </a:lnTo>
                  <a:lnTo>
                    <a:pt x="621" y="4476"/>
                  </a:lnTo>
                  <a:lnTo>
                    <a:pt x="2045" y="2199"/>
                  </a:lnTo>
                  <a:lnTo>
                    <a:pt x="4298" y="0"/>
                  </a:lnTo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08" name="Google Shape;832;p8">
              <a:extLst>
                <a:ext uri="{FF2B5EF4-FFF2-40B4-BE49-F238E27FC236}">
                  <a16:creationId xmlns:a16="http://schemas.microsoft.com/office/drawing/2014/main" id="{9B26E29F-AB46-752B-64A1-E57DE2BD4D66}"/>
                </a:ext>
              </a:extLst>
            </p:cNvPr>
            <p:cNvSpPr/>
            <p:nvPr/>
          </p:nvSpPr>
          <p:spPr>
            <a:xfrm>
              <a:off x="627702" y="323121"/>
              <a:ext cx="51252" cy="40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038" y="21600"/>
                  </a:lnTo>
                  <a:lnTo>
                    <a:pt x="0" y="15810"/>
                  </a:lnTo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09" name="Google Shape;833;p8">
              <a:extLst>
                <a:ext uri="{FF2B5EF4-FFF2-40B4-BE49-F238E27FC236}">
                  <a16:creationId xmlns:a16="http://schemas.microsoft.com/office/drawing/2014/main" id="{FEBC5BF0-51E1-2062-0A4A-0EBE703724A4}"/>
                </a:ext>
              </a:extLst>
            </p:cNvPr>
            <p:cNvSpPr/>
            <p:nvPr/>
          </p:nvSpPr>
          <p:spPr>
            <a:xfrm>
              <a:off x="331210" y="247170"/>
              <a:ext cx="332541" cy="109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436"/>
                  </a:moveTo>
                  <a:lnTo>
                    <a:pt x="1594" y="6828"/>
                  </a:lnTo>
                  <a:lnTo>
                    <a:pt x="4261" y="2741"/>
                  </a:lnTo>
                  <a:lnTo>
                    <a:pt x="6426" y="832"/>
                  </a:lnTo>
                  <a:lnTo>
                    <a:pt x="8625" y="0"/>
                  </a:lnTo>
                  <a:lnTo>
                    <a:pt x="10817" y="213"/>
                  </a:lnTo>
                  <a:lnTo>
                    <a:pt x="12963" y="1438"/>
                  </a:lnTo>
                  <a:lnTo>
                    <a:pt x="15023" y="3642"/>
                  </a:lnTo>
                  <a:lnTo>
                    <a:pt x="16957" y="6793"/>
                  </a:lnTo>
                  <a:lnTo>
                    <a:pt x="18724" y="10858"/>
                  </a:lnTo>
                  <a:lnTo>
                    <a:pt x="20285" y="15805"/>
                  </a:lnTo>
                  <a:lnTo>
                    <a:pt x="21600" y="21600"/>
                  </a:lnTo>
                </a:path>
              </a:pathLst>
            </a:custGeom>
            <a:grp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10" name="Google Shape;834;p8">
              <a:extLst>
                <a:ext uri="{FF2B5EF4-FFF2-40B4-BE49-F238E27FC236}">
                  <a16:creationId xmlns:a16="http://schemas.microsoft.com/office/drawing/2014/main" id="{2D138B82-30F8-2497-D462-4C22E7ED313B}"/>
                </a:ext>
              </a:extLst>
            </p:cNvPr>
            <p:cNvSpPr/>
            <p:nvPr/>
          </p:nvSpPr>
          <p:spPr>
            <a:xfrm>
              <a:off x="365082" y="316781"/>
              <a:ext cx="201008" cy="296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274"/>
                  </a:moveTo>
                  <a:lnTo>
                    <a:pt x="21049" y="16590"/>
                  </a:lnTo>
                  <a:lnTo>
                    <a:pt x="19516" y="18601"/>
                  </a:lnTo>
                  <a:lnTo>
                    <a:pt x="17179" y="20187"/>
                  </a:lnTo>
                  <a:lnTo>
                    <a:pt x="14215" y="21227"/>
                  </a:lnTo>
                  <a:lnTo>
                    <a:pt x="10802" y="21600"/>
                  </a:lnTo>
                  <a:lnTo>
                    <a:pt x="7389" y="21227"/>
                  </a:lnTo>
                  <a:lnTo>
                    <a:pt x="4423" y="20187"/>
                  </a:lnTo>
                  <a:lnTo>
                    <a:pt x="2085" y="18601"/>
                  </a:lnTo>
                  <a:lnTo>
                    <a:pt x="551" y="16590"/>
                  </a:lnTo>
                  <a:lnTo>
                    <a:pt x="0" y="14274"/>
                  </a:lnTo>
                  <a:lnTo>
                    <a:pt x="1688" y="10336"/>
                  </a:lnTo>
                  <a:lnTo>
                    <a:pt x="5401" y="5619"/>
                  </a:lnTo>
                  <a:lnTo>
                    <a:pt x="9115" y="1661"/>
                  </a:lnTo>
                  <a:lnTo>
                    <a:pt x="10802" y="0"/>
                  </a:lnTo>
                  <a:lnTo>
                    <a:pt x="17045" y="5976"/>
                  </a:lnTo>
                  <a:lnTo>
                    <a:pt x="20250" y="9455"/>
                  </a:lnTo>
                  <a:lnTo>
                    <a:pt x="21431" y="11775"/>
                  </a:lnTo>
                  <a:lnTo>
                    <a:pt x="21600" y="14274"/>
                  </a:lnTo>
                  <a:close/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11" name="Google Shape;835;p8">
              <a:extLst>
                <a:ext uri="{FF2B5EF4-FFF2-40B4-BE49-F238E27FC236}">
                  <a16:creationId xmlns:a16="http://schemas.microsoft.com/office/drawing/2014/main" id="{7B1E3693-8504-89A4-C79B-562E3D5A7C2F}"/>
                </a:ext>
              </a:extLst>
            </p:cNvPr>
            <p:cNvSpPr/>
            <p:nvPr/>
          </p:nvSpPr>
          <p:spPr>
            <a:xfrm>
              <a:off x="0" y="0"/>
              <a:ext cx="931177" cy="931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72" y="0"/>
                  </a:moveTo>
                  <a:lnTo>
                    <a:pt x="10066" y="24"/>
                  </a:lnTo>
                  <a:lnTo>
                    <a:pt x="9275" y="106"/>
                  </a:lnTo>
                  <a:lnTo>
                    <a:pt x="8503" y="244"/>
                  </a:lnTo>
                  <a:lnTo>
                    <a:pt x="7750" y="436"/>
                  </a:lnTo>
                  <a:lnTo>
                    <a:pt x="7019" y="680"/>
                  </a:lnTo>
                  <a:lnTo>
                    <a:pt x="6313" y="973"/>
                  </a:lnTo>
                  <a:lnTo>
                    <a:pt x="5632" y="1314"/>
                  </a:lnTo>
                  <a:lnTo>
                    <a:pt x="4980" y="1700"/>
                  </a:lnTo>
                  <a:lnTo>
                    <a:pt x="4358" y="2130"/>
                  </a:lnTo>
                  <a:lnTo>
                    <a:pt x="3769" y="2601"/>
                  </a:lnTo>
                  <a:lnTo>
                    <a:pt x="3214" y="3112"/>
                  </a:lnTo>
                  <a:lnTo>
                    <a:pt x="2696" y="3659"/>
                  </a:lnTo>
                  <a:lnTo>
                    <a:pt x="2217" y="4242"/>
                  </a:lnTo>
                  <a:lnTo>
                    <a:pt x="1779" y="4858"/>
                  </a:lnTo>
                  <a:lnTo>
                    <a:pt x="1384" y="5505"/>
                  </a:lnTo>
                  <a:lnTo>
                    <a:pt x="1034" y="6181"/>
                  </a:lnTo>
                  <a:lnTo>
                    <a:pt x="732" y="6884"/>
                  </a:lnTo>
                  <a:lnTo>
                    <a:pt x="478" y="7611"/>
                  </a:lnTo>
                  <a:lnTo>
                    <a:pt x="276" y="8361"/>
                  </a:lnTo>
                  <a:lnTo>
                    <a:pt x="128" y="9132"/>
                  </a:lnTo>
                  <a:lnTo>
                    <a:pt x="35" y="9921"/>
                  </a:lnTo>
                  <a:lnTo>
                    <a:pt x="0" y="10727"/>
                  </a:lnTo>
                  <a:lnTo>
                    <a:pt x="24" y="11534"/>
                  </a:lnTo>
                  <a:lnTo>
                    <a:pt x="106" y="12324"/>
                  </a:lnTo>
                  <a:lnTo>
                    <a:pt x="244" y="13097"/>
                  </a:lnTo>
                  <a:lnTo>
                    <a:pt x="436" y="13850"/>
                  </a:lnTo>
                  <a:lnTo>
                    <a:pt x="680" y="14580"/>
                  </a:lnTo>
                  <a:lnTo>
                    <a:pt x="973" y="15287"/>
                  </a:lnTo>
                  <a:lnTo>
                    <a:pt x="1314" y="15968"/>
                  </a:lnTo>
                  <a:lnTo>
                    <a:pt x="1700" y="16620"/>
                  </a:lnTo>
                  <a:lnTo>
                    <a:pt x="2130" y="17242"/>
                  </a:lnTo>
                  <a:lnTo>
                    <a:pt x="2601" y="17831"/>
                  </a:lnTo>
                  <a:lnTo>
                    <a:pt x="3112" y="18385"/>
                  </a:lnTo>
                  <a:lnTo>
                    <a:pt x="3660" y="18903"/>
                  </a:lnTo>
                  <a:lnTo>
                    <a:pt x="4242" y="19382"/>
                  </a:lnTo>
                  <a:lnTo>
                    <a:pt x="4858" y="19821"/>
                  </a:lnTo>
                  <a:lnTo>
                    <a:pt x="5505" y="20216"/>
                  </a:lnTo>
                  <a:lnTo>
                    <a:pt x="6181" y="20566"/>
                  </a:lnTo>
                  <a:lnTo>
                    <a:pt x="6884" y="20868"/>
                  </a:lnTo>
                  <a:lnTo>
                    <a:pt x="7611" y="21122"/>
                  </a:lnTo>
                  <a:lnTo>
                    <a:pt x="8361" y="21324"/>
                  </a:lnTo>
                  <a:lnTo>
                    <a:pt x="9132" y="21472"/>
                  </a:lnTo>
                  <a:lnTo>
                    <a:pt x="9921" y="21565"/>
                  </a:lnTo>
                  <a:lnTo>
                    <a:pt x="10727" y="21600"/>
                  </a:lnTo>
                  <a:lnTo>
                    <a:pt x="11533" y="21576"/>
                  </a:lnTo>
                  <a:lnTo>
                    <a:pt x="12324" y="21494"/>
                  </a:lnTo>
                  <a:lnTo>
                    <a:pt x="13096" y="21355"/>
                  </a:lnTo>
                  <a:lnTo>
                    <a:pt x="13849" y="21164"/>
                  </a:lnTo>
                  <a:lnTo>
                    <a:pt x="14580" y="20920"/>
                  </a:lnTo>
                  <a:lnTo>
                    <a:pt x="15287" y="20627"/>
                  </a:lnTo>
                  <a:lnTo>
                    <a:pt x="15967" y="20286"/>
                  </a:lnTo>
                  <a:lnTo>
                    <a:pt x="16619" y="19899"/>
                  </a:lnTo>
                  <a:lnTo>
                    <a:pt x="17241" y="19470"/>
                  </a:lnTo>
                  <a:lnTo>
                    <a:pt x="17831" y="18998"/>
                  </a:lnTo>
                  <a:lnTo>
                    <a:pt x="18385" y="18488"/>
                  </a:lnTo>
                  <a:lnTo>
                    <a:pt x="18903" y="17940"/>
                  </a:lnTo>
                  <a:lnTo>
                    <a:pt x="19382" y="17357"/>
                  </a:lnTo>
                  <a:lnTo>
                    <a:pt x="19820" y="16741"/>
                  </a:lnTo>
                  <a:lnTo>
                    <a:pt x="20215" y="16094"/>
                  </a:lnTo>
                  <a:lnTo>
                    <a:pt x="20565" y="15418"/>
                  </a:lnTo>
                  <a:lnTo>
                    <a:pt x="20868" y="14716"/>
                  </a:lnTo>
                  <a:lnTo>
                    <a:pt x="21122" y="13988"/>
                  </a:lnTo>
                  <a:lnTo>
                    <a:pt x="21324" y="13238"/>
                  </a:lnTo>
                  <a:lnTo>
                    <a:pt x="21472" y="12467"/>
                  </a:lnTo>
                  <a:lnTo>
                    <a:pt x="21565" y="11678"/>
                  </a:lnTo>
                  <a:lnTo>
                    <a:pt x="21600" y="10872"/>
                  </a:lnTo>
                  <a:lnTo>
                    <a:pt x="21576" y="10066"/>
                  </a:lnTo>
                  <a:lnTo>
                    <a:pt x="21494" y="9275"/>
                  </a:lnTo>
                  <a:lnTo>
                    <a:pt x="21356" y="8503"/>
                  </a:lnTo>
                  <a:lnTo>
                    <a:pt x="21164" y="7750"/>
                  </a:lnTo>
                  <a:lnTo>
                    <a:pt x="20920" y="7019"/>
                  </a:lnTo>
                  <a:lnTo>
                    <a:pt x="20627" y="6312"/>
                  </a:lnTo>
                  <a:lnTo>
                    <a:pt x="20286" y="5632"/>
                  </a:lnTo>
                  <a:lnTo>
                    <a:pt x="19899" y="4980"/>
                  </a:lnTo>
                  <a:lnTo>
                    <a:pt x="19470" y="4358"/>
                  </a:lnTo>
                  <a:lnTo>
                    <a:pt x="18998" y="3769"/>
                  </a:lnTo>
                  <a:lnTo>
                    <a:pt x="18488" y="3214"/>
                  </a:lnTo>
                  <a:lnTo>
                    <a:pt x="17940" y="2696"/>
                  </a:lnTo>
                  <a:lnTo>
                    <a:pt x="17357" y="2217"/>
                  </a:lnTo>
                  <a:lnTo>
                    <a:pt x="16741" y="1779"/>
                  </a:lnTo>
                  <a:lnTo>
                    <a:pt x="16094" y="1384"/>
                  </a:lnTo>
                  <a:lnTo>
                    <a:pt x="15418" y="1034"/>
                  </a:lnTo>
                  <a:lnTo>
                    <a:pt x="14716" y="731"/>
                  </a:lnTo>
                  <a:lnTo>
                    <a:pt x="13988" y="478"/>
                  </a:lnTo>
                  <a:lnTo>
                    <a:pt x="13238" y="276"/>
                  </a:lnTo>
                  <a:lnTo>
                    <a:pt x="12467" y="128"/>
                  </a:lnTo>
                  <a:lnTo>
                    <a:pt x="11678" y="35"/>
                  </a:lnTo>
                  <a:lnTo>
                    <a:pt x="10872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12" name="Google Shape;836;p8">
              <a:extLst>
                <a:ext uri="{FF2B5EF4-FFF2-40B4-BE49-F238E27FC236}">
                  <a16:creationId xmlns:a16="http://schemas.microsoft.com/office/drawing/2014/main" id="{C1869317-130D-8CB0-4503-834438D3A9B8}"/>
                </a:ext>
              </a:extLst>
            </p:cNvPr>
            <p:cNvSpPr/>
            <p:nvPr/>
          </p:nvSpPr>
          <p:spPr>
            <a:xfrm>
              <a:off x="162229" y="162242"/>
              <a:ext cx="606715" cy="606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72"/>
                  </a:moveTo>
                  <a:lnTo>
                    <a:pt x="21519" y="12131"/>
                  </a:lnTo>
                  <a:lnTo>
                    <a:pt x="21298" y="13347"/>
                  </a:lnTo>
                  <a:lnTo>
                    <a:pt x="20946" y="14510"/>
                  </a:lnTo>
                  <a:lnTo>
                    <a:pt x="20471" y="15614"/>
                  </a:lnTo>
                  <a:lnTo>
                    <a:pt x="19880" y="16651"/>
                  </a:lnTo>
                  <a:lnTo>
                    <a:pt x="19182" y="17611"/>
                  </a:lnTo>
                  <a:lnTo>
                    <a:pt x="18386" y="18488"/>
                  </a:lnTo>
                  <a:lnTo>
                    <a:pt x="17499" y="19272"/>
                  </a:lnTo>
                  <a:lnTo>
                    <a:pt x="16529" y="19957"/>
                  </a:lnTo>
                  <a:lnTo>
                    <a:pt x="15485" y="20534"/>
                  </a:lnTo>
                  <a:lnTo>
                    <a:pt x="14374" y="20995"/>
                  </a:lnTo>
                  <a:lnTo>
                    <a:pt x="13206" y="21331"/>
                  </a:lnTo>
                  <a:lnTo>
                    <a:pt x="11988" y="21536"/>
                  </a:lnTo>
                  <a:lnTo>
                    <a:pt x="10728" y="21600"/>
                  </a:lnTo>
                  <a:lnTo>
                    <a:pt x="9469" y="21519"/>
                  </a:lnTo>
                  <a:lnTo>
                    <a:pt x="8253" y="21298"/>
                  </a:lnTo>
                  <a:lnTo>
                    <a:pt x="7090" y="20946"/>
                  </a:lnTo>
                  <a:lnTo>
                    <a:pt x="5986" y="20470"/>
                  </a:lnTo>
                  <a:lnTo>
                    <a:pt x="4949" y="19880"/>
                  </a:lnTo>
                  <a:lnTo>
                    <a:pt x="3989" y="19182"/>
                  </a:lnTo>
                  <a:lnTo>
                    <a:pt x="3112" y="18385"/>
                  </a:lnTo>
                  <a:lnTo>
                    <a:pt x="2328" y="17498"/>
                  </a:lnTo>
                  <a:lnTo>
                    <a:pt x="1643" y="16528"/>
                  </a:lnTo>
                  <a:lnTo>
                    <a:pt x="1066" y="15484"/>
                  </a:lnTo>
                  <a:lnTo>
                    <a:pt x="605" y="14374"/>
                  </a:lnTo>
                  <a:lnTo>
                    <a:pt x="269" y="13205"/>
                  </a:lnTo>
                  <a:lnTo>
                    <a:pt x="64" y="11987"/>
                  </a:lnTo>
                  <a:lnTo>
                    <a:pt x="0" y="10727"/>
                  </a:lnTo>
                  <a:lnTo>
                    <a:pt x="81" y="9468"/>
                  </a:lnTo>
                  <a:lnTo>
                    <a:pt x="302" y="8253"/>
                  </a:lnTo>
                  <a:lnTo>
                    <a:pt x="654" y="7089"/>
                  </a:lnTo>
                  <a:lnTo>
                    <a:pt x="1130" y="5985"/>
                  </a:lnTo>
                  <a:lnTo>
                    <a:pt x="1720" y="4949"/>
                  </a:lnTo>
                  <a:lnTo>
                    <a:pt x="2418" y="3988"/>
                  </a:lnTo>
                  <a:lnTo>
                    <a:pt x="3214" y="3112"/>
                  </a:lnTo>
                  <a:lnTo>
                    <a:pt x="4102" y="2327"/>
                  </a:lnTo>
                  <a:lnTo>
                    <a:pt x="5072" y="1643"/>
                  </a:lnTo>
                  <a:lnTo>
                    <a:pt x="6116" y="1066"/>
                  </a:lnTo>
                  <a:lnTo>
                    <a:pt x="7226" y="605"/>
                  </a:lnTo>
                  <a:lnTo>
                    <a:pt x="8394" y="269"/>
                  </a:lnTo>
                  <a:lnTo>
                    <a:pt x="9613" y="64"/>
                  </a:lnTo>
                  <a:lnTo>
                    <a:pt x="10873" y="0"/>
                  </a:lnTo>
                  <a:lnTo>
                    <a:pt x="12132" y="81"/>
                  </a:lnTo>
                  <a:lnTo>
                    <a:pt x="13347" y="302"/>
                  </a:lnTo>
                  <a:lnTo>
                    <a:pt x="14511" y="654"/>
                  </a:lnTo>
                  <a:lnTo>
                    <a:pt x="15615" y="1129"/>
                  </a:lnTo>
                  <a:lnTo>
                    <a:pt x="16651" y="1720"/>
                  </a:lnTo>
                  <a:lnTo>
                    <a:pt x="17612" y="2418"/>
                  </a:lnTo>
                  <a:lnTo>
                    <a:pt x="18488" y="3214"/>
                  </a:lnTo>
                  <a:lnTo>
                    <a:pt x="19273" y="4101"/>
                  </a:lnTo>
                  <a:lnTo>
                    <a:pt x="19957" y="5071"/>
                  </a:lnTo>
                  <a:lnTo>
                    <a:pt x="20534" y="6115"/>
                  </a:lnTo>
                  <a:lnTo>
                    <a:pt x="20995" y="7226"/>
                  </a:lnTo>
                  <a:lnTo>
                    <a:pt x="21331" y="8394"/>
                  </a:lnTo>
                  <a:lnTo>
                    <a:pt x="21536" y="9612"/>
                  </a:lnTo>
                  <a:lnTo>
                    <a:pt x="21600" y="10872"/>
                  </a:lnTo>
                  <a:close/>
                </a:path>
              </a:pathLst>
            </a:custGeom>
            <a:grpFill/>
            <a:ln w="11200" cap="flat">
              <a:solidFill>
                <a:srgbClr val="FFFFFF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13" name="Google Shape;837;p8">
              <a:extLst>
                <a:ext uri="{FF2B5EF4-FFF2-40B4-BE49-F238E27FC236}">
                  <a16:creationId xmlns:a16="http://schemas.microsoft.com/office/drawing/2014/main" id="{C5C32D5E-4775-959B-4F14-32391BF39961}"/>
                </a:ext>
              </a:extLst>
            </p:cNvPr>
            <p:cNvSpPr/>
            <p:nvPr/>
          </p:nvSpPr>
          <p:spPr>
            <a:xfrm>
              <a:off x="464119" y="656561"/>
              <a:ext cx="30125" cy="59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10" y="21600"/>
                  </a:moveTo>
                  <a:lnTo>
                    <a:pt x="0" y="10732"/>
                  </a:lnTo>
                  <a:lnTo>
                    <a:pt x="21600" y="0"/>
                  </a:lnTo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14" name="Google Shape;838;p8">
              <a:extLst>
                <a:ext uri="{FF2B5EF4-FFF2-40B4-BE49-F238E27FC236}">
                  <a16:creationId xmlns:a16="http://schemas.microsoft.com/office/drawing/2014/main" id="{64018C65-46BD-1E10-90FA-E9CB912741DD}"/>
                </a:ext>
              </a:extLst>
            </p:cNvPr>
            <p:cNvSpPr/>
            <p:nvPr/>
          </p:nvSpPr>
          <p:spPr>
            <a:xfrm>
              <a:off x="466799" y="425142"/>
              <a:ext cx="222897" cy="261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55" y="0"/>
                  </a:moveTo>
                  <a:lnTo>
                    <a:pt x="21409" y="835"/>
                  </a:lnTo>
                  <a:lnTo>
                    <a:pt x="21519" y="1683"/>
                  </a:lnTo>
                  <a:lnTo>
                    <a:pt x="21583" y="2542"/>
                  </a:lnTo>
                  <a:lnTo>
                    <a:pt x="21600" y="3411"/>
                  </a:lnTo>
                  <a:lnTo>
                    <a:pt x="21296" y="6379"/>
                  </a:lnTo>
                  <a:lnTo>
                    <a:pt x="20460" y="9192"/>
                  </a:lnTo>
                  <a:lnTo>
                    <a:pt x="19138" y="11812"/>
                  </a:lnTo>
                  <a:lnTo>
                    <a:pt x="17375" y="14202"/>
                  </a:lnTo>
                  <a:lnTo>
                    <a:pt x="15213" y="16323"/>
                  </a:lnTo>
                  <a:lnTo>
                    <a:pt x="12699" y="18139"/>
                  </a:lnTo>
                  <a:lnTo>
                    <a:pt x="9876" y="19612"/>
                  </a:lnTo>
                  <a:lnTo>
                    <a:pt x="6789" y="20705"/>
                  </a:lnTo>
                  <a:lnTo>
                    <a:pt x="3482" y="21380"/>
                  </a:lnTo>
                  <a:lnTo>
                    <a:pt x="0" y="21600"/>
                  </a:lnTo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15" name="Google Shape;839;p8">
              <a:extLst>
                <a:ext uri="{FF2B5EF4-FFF2-40B4-BE49-F238E27FC236}">
                  <a16:creationId xmlns:a16="http://schemas.microsoft.com/office/drawing/2014/main" id="{C245C6C3-63F9-71C0-0402-9226E78F5530}"/>
                </a:ext>
              </a:extLst>
            </p:cNvPr>
            <p:cNvSpPr/>
            <p:nvPr/>
          </p:nvSpPr>
          <p:spPr>
            <a:xfrm>
              <a:off x="242147" y="354492"/>
              <a:ext cx="51638" cy="40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639"/>
                  </a:moveTo>
                  <a:lnTo>
                    <a:pt x="17125" y="0"/>
                  </a:lnTo>
                  <a:lnTo>
                    <a:pt x="21600" y="21600"/>
                  </a:lnTo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16" name="Google Shape;840;p8">
              <a:extLst>
                <a:ext uri="{FF2B5EF4-FFF2-40B4-BE49-F238E27FC236}">
                  <a16:creationId xmlns:a16="http://schemas.microsoft.com/office/drawing/2014/main" id="{732179BA-B752-2ED5-B224-175164A85234}"/>
                </a:ext>
              </a:extLst>
            </p:cNvPr>
            <p:cNvSpPr/>
            <p:nvPr/>
          </p:nvSpPr>
          <p:spPr>
            <a:xfrm>
              <a:off x="252949" y="354491"/>
              <a:ext cx="146647" cy="320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7431" y="20761"/>
                  </a:lnTo>
                  <a:lnTo>
                    <a:pt x="11732" y="19024"/>
                  </a:lnTo>
                  <a:lnTo>
                    <a:pt x="8028" y="17375"/>
                  </a:lnTo>
                  <a:lnTo>
                    <a:pt x="4991" y="15512"/>
                  </a:lnTo>
                  <a:lnTo>
                    <a:pt x="2646" y="13477"/>
                  </a:lnTo>
                  <a:lnTo>
                    <a:pt x="1017" y="11311"/>
                  </a:lnTo>
                  <a:lnTo>
                    <a:pt x="127" y="9057"/>
                  </a:lnTo>
                  <a:lnTo>
                    <a:pt x="0" y="6757"/>
                  </a:lnTo>
                  <a:lnTo>
                    <a:pt x="661" y="4453"/>
                  </a:lnTo>
                  <a:lnTo>
                    <a:pt x="2133" y="2187"/>
                  </a:lnTo>
                  <a:lnTo>
                    <a:pt x="4441" y="0"/>
                  </a:lnTo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17" name="Google Shape;841;p8">
              <a:extLst>
                <a:ext uri="{FF2B5EF4-FFF2-40B4-BE49-F238E27FC236}">
                  <a16:creationId xmlns:a16="http://schemas.microsoft.com/office/drawing/2014/main" id="{4F992690-9020-9824-E834-ACCF8C6F4676}"/>
                </a:ext>
              </a:extLst>
            </p:cNvPr>
            <p:cNvSpPr/>
            <p:nvPr/>
          </p:nvSpPr>
          <p:spPr>
            <a:xfrm>
              <a:off x="630266" y="323663"/>
              <a:ext cx="52023" cy="40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6937" y="21600"/>
                  </a:lnTo>
                  <a:lnTo>
                    <a:pt x="0" y="15654"/>
                  </a:lnTo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18" name="Google Shape;842;p8">
              <a:extLst>
                <a:ext uri="{FF2B5EF4-FFF2-40B4-BE49-F238E27FC236}">
                  <a16:creationId xmlns:a16="http://schemas.microsoft.com/office/drawing/2014/main" id="{4C875F15-345B-45AA-E255-CF1E5CF3831D}"/>
                </a:ext>
              </a:extLst>
            </p:cNvPr>
            <p:cNvSpPr/>
            <p:nvPr/>
          </p:nvSpPr>
          <p:spPr>
            <a:xfrm>
              <a:off x="330836" y="245415"/>
              <a:ext cx="335858" cy="111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35"/>
                  </a:moveTo>
                  <a:lnTo>
                    <a:pt x="1604" y="6604"/>
                  </a:lnTo>
                  <a:lnTo>
                    <a:pt x="4283" y="2621"/>
                  </a:lnTo>
                  <a:lnTo>
                    <a:pt x="6455" y="778"/>
                  </a:lnTo>
                  <a:lnTo>
                    <a:pt x="8658" y="0"/>
                  </a:lnTo>
                  <a:lnTo>
                    <a:pt x="10852" y="254"/>
                  </a:lnTo>
                  <a:lnTo>
                    <a:pt x="12998" y="1508"/>
                  </a:lnTo>
                  <a:lnTo>
                    <a:pt x="15055" y="3727"/>
                  </a:lnTo>
                  <a:lnTo>
                    <a:pt x="16984" y="6879"/>
                  </a:lnTo>
                  <a:lnTo>
                    <a:pt x="18745" y="10931"/>
                  </a:lnTo>
                  <a:lnTo>
                    <a:pt x="20296" y="15849"/>
                  </a:lnTo>
                  <a:lnTo>
                    <a:pt x="21600" y="21600"/>
                  </a:lnTo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  <p:sp>
          <p:nvSpPr>
            <p:cNvPr id="419" name="Google Shape;843;p8">
              <a:extLst>
                <a:ext uri="{FF2B5EF4-FFF2-40B4-BE49-F238E27FC236}">
                  <a16:creationId xmlns:a16="http://schemas.microsoft.com/office/drawing/2014/main" id="{84CD150B-029B-E1B9-A3B4-0BAE325A6C6A}"/>
                </a:ext>
              </a:extLst>
            </p:cNvPr>
            <p:cNvSpPr/>
            <p:nvPr/>
          </p:nvSpPr>
          <p:spPr>
            <a:xfrm>
              <a:off x="371403" y="315859"/>
              <a:ext cx="203241" cy="299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322"/>
                  </a:moveTo>
                  <a:lnTo>
                    <a:pt x="21027" y="16636"/>
                  </a:lnTo>
                  <a:lnTo>
                    <a:pt x="19474" y="18640"/>
                  </a:lnTo>
                  <a:lnTo>
                    <a:pt x="17121" y="20216"/>
                  </a:lnTo>
                  <a:lnTo>
                    <a:pt x="14146" y="21242"/>
                  </a:lnTo>
                  <a:lnTo>
                    <a:pt x="10730" y="21600"/>
                  </a:lnTo>
                  <a:lnTo>
                    <a:pt x="7320" y="21211"/>
                  </a:lnTo>
                  <a:lnTo>
                    <a:pt x="4365" y="20157"/>
                  </a:lnTo>
                  <a:lnTo>
                    <a:pt x="2042" y="18560"/>
                  </a:lnTo>
                  <a:lnTo>
                    <a:pt x="528" y="16542"/>
                  </a:lnTo>
                  <a:lnTo>
                    <a:pt x="0" y="14224"/>
                  </a:lnTo>
                  <a:lnTo>
                    <a:pt x="1726" y="10295"/>
                  </a:lnTo>
                  <a:lnTo>
                    <a:pt x="5486" y="5595"/>
                  </a:lnTo>
                  <a:lnTo>
                    <a:pt x="9239" y="1654"/>
                  </a:lnTo>
                  <a:lnTo>
                    <a:pt x="10944" y="0"/>
                  </a:lnTo>
                  <a:lnTo>
                    <a:pt x="17127" y="6004"/>
                  </a:lnTo>
                  <a:lnTo>
                    <a:pt x="20298" y="9498"/>
                  </a:lnTo>
                  <a:lnTo>
                    <a:pt x="21456" y="11823"/>
                  </a:lnTo>
                  <a:lnTo>
                    <a:pt x="21600" y="14322"/>
                  </a:lnTo>
                  <a:close/>
                </a:path>
              </a:pathLst>
            </a:custGeom>
            <a:grpFill/>
            <a:ln w="11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000"/>
              </a:pPr>
              <a:endParaRPr/>
            </a:p>
          </p:txBody>
        </p:sp>
      </p:grpSp>
      <p:grpSp>
        <p:nvGrpSpPr>
          <p:cNvPr id="477" name="Google Shape;602;p6">
            <a:extLst>
              <a:ext uri="{FF2B5EF4-FFF2-40B4-BE49-F238E27FC236}">
                <a16:creationId xmlns:a16="http://schemas.microsoft.com/office/drawing/2014/main" id="{DBC809F9-7641-838D-3F29-CE5C73A0697C}"/>
              </a:ext>
            </a:extLst>
          </p:cNvPr>
          <p:cNvGrpSpPr/>
          <p:nvPr/>
        </p:nvGrpSpPr>
        <p:grpSpPr>
          <a:xfrm>
            <a:off x="9703588" y="780956"/>
            <a:ext cx="899438" cy="899469"/>
            <a:chOff x="0" y="0"/>
            <a:chExt cx="899436" cy="899467"/>
          </a:xfrm>
        </p:grpSpPr>
        <p:sp>
          <p:nvSpPr>
            <p:cNvPr id="478" name="Google Shape;603;p6">
              <a:extLst>
                <a:ext uri="{FF2B5EF4-FFF2-40B4-BE49-F238E27FC236}">
                  <a16:creationId xmlns:a16="http://schemas.microsoft.com/office/drawing/2014/main" id="{98728013-8886-91C8-786F-C98E279F9C0A}"/>
                </a:ext>
              </a:extLst>
            </p:cNvPr>
            <p:cNvSpPr/>
            <p:nvPr/>
          </p:nvSpPr>
          <p:spPr>
            <a:xfrm>
              <a:off x="0" y="0"/>
              <a:ext cx="899437" cy="899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/>
            </a:p>
          </p:txBody>
        </p:sp>
        <p:grpSp>
          <p:nvGrpSpPr>
            <p:cNvPr id="479" name="Google Shape;604;p6">
              <a:extLst>
                <a:ext uri="{FF2B5EF4-FFF2-40B4-BE49-F238E27FC236}">
                  <a16:creationId xmlns:a16="http://schemas.microsoft.com/office/drawing/2014/main" id="{5E0D8EBE-1967-C151-83CE-7AE971CC8F97}"/>
                </a:ext>
              </a:extLst>
            </p:cNvPr>
            <p:cNvGrpSpPr/>
            <p:nvPr/>
          </p:nvGrpSpPr>
          <p:grpSpPr>
            <a:xfrm>
              <a:off x="83809" y="112493"/>
              <a:ext cx="709024" cy="709024"/>
              <a:chOff x="0" y="0"/>
              <a:chExt cx="709023" cy="709023"/>
            </a:xfrm>
          </p:grpSpPr>
          <p:pic>
            <p:nvPicPr>
              <p:cNvPr id="480" name="Google Shape;605;p6" descr="Google Shape;605;p6">
                <a:extLst>
                  <a:ext uri="{FF2B5EF4-FFF2-40B4-BE49-F238E27FC236}">
                    <a16:creationId xmlns:a16="http://schemas.microsoft.com/office/drawing/2014/main" id="{04685E51-5825-D76E-4FA0-0A6BE4DEA8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0" y="168025"/>
                <a:ext cx="709024" cy="54099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81" name="Google Shape;606;p6" descr="Google Shape;606;p6">
                <a:extLst>
                  <a:ext uri="{FF2B5EF4-FFF2-40B4-BE49-F238E27FC236}">
                    <a16:creationId xmlns:a16="http://schemas.microsoft.com/office/drawing/2014/main" id="{175922F9-BAE4-6102-9109-7932F4853F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7"/>
              <a:srcRect l="24382" t="18603" b="27410"/>
              <a:stretch>
                <a:fillRect/>
              </a:stretch>
            </p:blipFill>
            <p:spPr>
              <a:xfrm>
                <a:off x="71846" y="112558"/>
                <a:ext cx="483086" cy="32459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pSp>
            <p:nvGrpSpPr>
              <p:cNvPr id="482" name="Google Shape;607;p6">
                <a:extLst>
                  <a:ext uri="{FF2B5EF4-FFF2-40B4-BE49-F238E27FC236}">
                    <a16:creationId xmlns:a16="http://schemas.microsoft.com/office/drawing/2014/main" id="{42841176-DFF6-5956-C107-2E0E106A5A57}"/>
                  </a:ext>
                </a:extLst>
              </p:cNvPr>
              <p:cNvGrpSpPr/>
              <p:nvPr/>
            </p:nvGrpSpPr>
            <p:grpSpPr>
              <a:xfrm>
                <a:off x="460159" y="0"/>
                <a:ext cx="189545" cy="178385"/>
                <a:chOff x="0" y="0"/>
                <a:chExt cx="189544" cy="178384"/>
              </a:xfrm>
            </p:grpSpPr>
            <p:sp>
              <p:nvSpPr>
                <p:cNvPr id="483" name="Óvalo">
                  <a:extLst>
                    <a:ext uri="{FF2B5EF4-FFF2-40B4-BE49-F238E27FC236}">
                      <a16:creationId xmlns:a16="http://schemas.microsoft.com/office/drawing/2014/main" id="{93507810-6E5F-8417-9D24-04A94CF0298F}"/>
                    </a:ext>
                  </a:extLst>
                </p:cNvPr>
                <p:cNvSpPr/>
                <p:nvPr/>
              </p:nvSpPr>
              <p:spPr>
                <a:xfrm>
                  <a:off x="-1" y="-1"/>
                  <a:ext cx="189546" cy="178386"/>
                </a:xfrm>
                <a:prstGeom prst="ellips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 algn="ctr"/>
                  <a:endParaRPr/>
                </a:p>
              </p:txBody>
            </p:sp>
            <p:sp>
              <p:nvSpPr>
                <p:cNvPr id="484" name="€">
                  <a:extLst>
                    <a:ext uri="{FF2B5EF4-FFF2-40B4-BE49-F238E27FC236}">
                      <a16:creationId xmlns:a16="http://schemas.microsoft.com/office/drawing/2014/main" id="{7D19B86B-0357-0812-BE1C-CF07E5D57B54}"/>
                    </a:ext>
                  </a:extLst>
                </p:cNvPr>
                <p:cNvSpPr txBox="1"/>
                <p:nvPr/>
              </p:nvSpPr>
              <p:spPr>
                <a:xfrm>
                  <a:off x="79832" y="25692"/>
                  <a:ext cx="29879" cy="12700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  </a:ext>
                </a:extLst>
              </p:spPr>
              <p:txBody>
                <a:bodyPr wrap="square" lIns="45699" tIns="45699" rIns="45699" bIns="45699" numCol="1" anchor="ctr">
                  <a:spAutoFit/>
                </a:bodyPr>
                <a:lstStyle>
                  <a:lvl1pPr algn="ctr">
                    <a:defRPr sz="800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t>€</a:t>
                  </a:r>
                </a:p>
              </p:txBody>
            </p:sp>
          </p:grpSp>
        </p:grp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D9D0E362-9D8D-8E4A-AC15-4F54035FD3A1}"/>
              </a:ext>
            </a:extLst>
          </p:cNvPr>
          <p:cNvGrpSpPr/>
          <p:nvPr/>
        </p:nvGrpSpPr>
        <p:grpSpPr>
          <a:xfrm>
            <a:off x="5358910" y="5434093"/>
            <a:ext cx="931207" cy="931235"/>
            <a:chOff x="5358910" y="5434093"/>
            <a:chExt cx="931207" cy="931235"/>
          </a:xfrm>
        </p:grpSpPr>
        <p:grpSp>
          <p:nvGrpSpPr>
            <p:cNvPr id="420" name="Google Shape;846;p8">
              <a:extLst>
                <a:ext uri="{FF2B5EF4-FFF2-40B4-BE49-F238E27FC236}">
                  <a16:creationId xmlns:a16="http://schemas.microsoft.com/office/drawing/2014/main" id="{3532BFF2-7A9C-A0EC-D0C5-11DDA1494D86}"/>
                </a:ext>
              </a:extLst>
            </p:cNvPr>
            <p:cNvGrpSpPr/>
            <p:nvPr/>
          </p:nvGrpSpPr>
          <p:grpSpPr>
            <a:xfrm>
              <a:off x="5358910" y="5434093"/>
              <a:ext cx="931207" cy="931235"/>
              <a:chOff x="0" y="0"/>
              <a:chExt cx="931204" cy="931232"/>
            </a:xfrm>
            <a:solidFill>
              <a:srgbClr val="1A75CF"/>
            </a:solidFill>
          </p:grpSpPr>
          <p:sp>
            <p:nvSpPr>
              <p:cNvPr id="421" name="Google Shape;847;p8">
                <a:extLst>
                  <a:ext uri="{FF2B5EF4-FFF2-40B4-BE49-F238E27FC236}">
                    <a16:creationId xmlns:a16="http://schemas.microsoft.com/office/drawing/2014/main" id="{E0288B93-FC34-2847-FA52-17CC38BCE0DC}"/>
                  </a:ext>
                </a:extLst>
              </p:cNvPr>
              <p:cNvSpPr/>
              <p:nvPr/>
            </p:nvSpPr>
            <p:spPr>
              <a:xfrm>
                <a:off x="0" y="0"/>
                <a:ext cx="931204" cy="9312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lnTo>
                      <a:pt x="9994" y="30"/>
                    </a:lnTo>
                    <a:lnTo>
                      <a:pt x="9204" y="117"/>
                    </a:lnTo>
                    <a:lnTo>
                      <a:pt x="8432" y="260"/>
                    </a:lnTo>
                    <a:lnTo>
                      <a:pt x="7681" y="457"/>
                    </a:lnTo>
                    <a:lnTo>
                      <a:pt x="6951" y="706"/>
                    </a:lnTo>
                    <a:lnTo>
                      <a:pt x="6247" y="1004"/>
                    </a:lnTo>
                    <a:lnTo>
                      <a:pt x="5569" y="1349"/>
                    </a:lnTo>
                    <a:lnTo>
                      <a:pt x="4919" y="1740"/>
                    </a:lnTo>
                    <a:lnTo>
                      <a:pt x="4300" y="2174"/>
                    </a:lnTo>
                    <a:lnTo>
                      <a:pt x="3714" y="2649"/>
                    </a:lnTo>
                    <a:lnTo>
                      <a:pt x="3163" y="3163"/>
                    </a:lnTo>
                    <a:lnTo>
                      <a:pt x="2649" y="3714"/>
                    </a:lnTo>
                    <a:lnTo>
                      <a:pt x="2174" y="4300"/>
                    </a:lnTo>
                    <a:lnTo>
                      <a:pt x="1740" y="4919"/>
                    </a:lnTo>
                    <a:lnTo>
                      <a:pt x="1349" y="5569"/>
                    </a:lnTo>
                    <a:lnTo>
                      <a:pt x="1004" y="6247"/>
                    </a:lnTo>
                    <a:lnTo>
                      <a:pt x="706" y="6951"/>
                    </a:lnTo>
                    <a:lnTo>
                      <a:pt x="457" y="7680"/>
                    </a:lnTo>
                    <a:lnTo>
                      <a:pt x="260" y="8432"/>
                    </a:lnTo>
                    <a:lnTo>
                      <a:pt x="117" y="9204"/>
                    </a:lnTo>
                    <a:lnTo>
                      <a:pt x="30" y="9994"/>
                    </a:lnTo>
                    <a:lnTo>
                      <a:pt x="0" y="10800"/>
                    </a:lnTo>
                    <a:lnTo>
                      <a:pt x="30" y="11606"/>
                    </a:lnTo>
                    <a:lnTo>
                      <a:pt x="117" y="12396"/>
                    </a:lnTo>
                    <a:lnTo>
                      <a:pt x="260" y="13167"/>
                    </a:lnTo>
                    <a:lnTo>
                      <a:pt x="457" y="13919"/>
                    </a:lnTo>
                    <a:lnTo>
                      <a:pt x="706" y="14648"/>
                    </a:lnTo>
                    <a:lnTo>
                      <a:pt x="1004" y="15353"/>
                    </a:lnTo>
                    <a:lnTo>
                      <a:pt x="1349" y="16031"/>
                    </a:lnTo>
                    <a:lnTo>
                      <a:pt x="1740" y="16681"/>
                    </a:lnTo>
                    <a:lnTo>
                      <a:pt x="2174" y="17299"/>
                    </a:lnTo>
                    <a:lnTo>
                      <a:pt x="2649" y="17885"/>
                    </a:lnTo>
                    <a:lnTo>
                      <a:pt x="3163" y="18437"/>
                    </a:lnTo>
                    <a:lnTo>
                      <a:pt x="3714" y="18951"/>
                    </a:lnTo>
                    <a:lnTo>
                      <a:pt x="4300" y="19426"/>
                    </a:lnTo>
                    <a:lnTo>
                      <a:pt x="4919" y="19860"/>
                    </a:lnTo>
                    <a:lnTo>
                      <a:pt x="5569" y="20251"/>
                    </a:lnTo>
                    <a:lnTo>
                      <a:pt x="6247" y="20596"/>
                    </a:lnTo>
                    <a:lnTo>
                      <a:pt x="6951" y="20894"/>
                    </a:lnTo>
                    <a:lnTo>
                      <a:pt x="7681" y="21143"/>
                    </a:lnTo>
                    <a:lnTo>
                      <a:pt x="8432" y="21340"/>
                    </a:lnTo>
                    <a:lnTo>
                      <a:pt x="9204" y="21483"/>
                    </a:lnTo>
                    <a:lnTo>
                      <a:pt x="9994" y="21570"/>
                    </a:lnTo>
                    <a:lnTo>
                      <a:pt x="10800" y="21600"/>
                    </a:lnTo>
                    <a:lnTo>
                      <a:pt x="11606" y="21570"/>
                    </a:lnTo>
                    <a:lnTo>
                      <a:pt x="12396" y="21483"/>
                    </a:lnTo>
                    <a:lnTo>
                      <a:pt x="13167" y="21340"/>
                    </a:lnTo>
                    <a:lnTo>
                      <a:pt x="13919" y="21143"/>
                    </a:lnTo>
                    <a:lnTo>
                      <a:pt x="14648" y="20894"/>
                    </a:lnTo>
                    <a:lnTo>
                      <a:pt x="15353" y="20596"/>
                    </a:lnTo>
                    <a:lnTo>
                      <a:pt x="16031" y="20251"/>
                    </a:lnTo>
                    <a:lnTo>
                      <a:pt x="16681" y="19860"/>
                    </a:lnTo>
                    <a:lnTo>
                      <a:pt x="17299" y="19426"/>
                    </a:lnTo>
                    <a:lnTo>
                      <a:pt x="17885" y="18951"/>
                    </a:lnTo>
                    <a:lnTo>
                      <a:pt x="18437" y="18437"/>
                    </a:lnTo>
                    <a:lnTo>
                      <a:pt x="18951" y="17885"/>
                    </a:lnTo>
                    <a:lnTo>
                      <a:pt x="19426" y="17299"/>
                    </a:lnTo>
                    <a:lnTo>
                      <a:pt x="19860" y="16681"/>
                    </a:lnTo>
                    <a:lnTo>
                      <a:pt x="20251" y="16031"/>
                    </a:lnTo>
                    <a:lnTo>
                      <a:pt x="20596" y="15353"/>
                    </a:lnTo>
                    <a:lnTo>
                      <a:pt x="20894" y="14648"/>
                    </a:lnTo>
                    <a:lnTo>
                      <a:pt x="21143" y="13919"/>
                    </a:lnTo>
                    <a:lnTo>
                      <a:pt x="21340" y="13167"/>
                    </a:lnTo>
                    <a:lnTo>
                      <a:pt x="21483" y="12396"/>
                    </a:lnTo>
                    <a:lnTo>
                      <a:pt x="21570" y="11606"/>
                    </a:lnTo>
                    <a:lnTo>
                      <a:pt x="21600" y="10800"/>
                    </a:lnTo>
                    <a:lnTo>
                      <a:pt x="21570" y="9994"/>
                    </a:lnTo>
                    <a:lnTo>
                      <a:pt x="21483" y="9204"/>
                    </a:lnTo>
                    <a:lnTo>
                      <a:pt x="21340" y="8432"/>
                    </a:lnTo>
                    <a:lnTo>
                      <a:pt x="21143" y="7680"/>
                    </a:lnTo>
                    <a:lnTo>
                      <a:pt x="20894" y="6951"/>
                    </a:lnTo>
                    <a:lnTo>
                      <a:pt x="20596" y="6247"/>
                    </a:lnTo>
                    <a:lnTo>
                      <a:pt x="20251" y="5569"/>
                    </a:lnTo>
                    <a:lnTo>
                      <a:pt x="19860" y="4919"/>
                    </a:lnTo>
                    <a:lnTo>
                      <a:pt x="19426" y="4300"/>
                    </a:lnTo>
                    <a:lnTo>
                      <a:pt x="18951" y="3714"/>
                    </a:lnTo>
                    <a:lnTo>
                      <a:pt x="18437" y="3163"/>
                    </a:lnTo>
                    <a:lnTo>
                      <a:pt x="17885" y="2649"/>
                    </a:lnTo>
                    <a:lnTo>
                      <a:pt x="17299" y="2174"/>
                    </a:lnTo>
                    <a:lnTo>
                      <a:pt x="16681" y="1740"/>
                    </a:lnTo>
                    <a:lnTo>
                      <a:pt x="16031" y="1349"/>
                    </a:lnTo>
                    <a:lnTo>
                      <a:pt x="15353" y="1004"/>
                    </a:lnTo>
                    <a:lnTo>
                      <a:pt x="14648" y="706"/>
                    </a:lnTo>
                    <a:lnTo>
                      <a:pt x="13919" y="457"/>
                    </a:lnTo>
                    <a:lnTo>
                      <a:pt x="13167" y="260"/>
                    </a:lnTo>
                    <a:lnTo>
                      <a:pt x="12396" y="117"/>
                    </a:lnTo>
                    <a:lnTo>
                      <a:pt x="11606" y="30"/>
                    </a:lnTo>
                    <a:lnTo>
                      <a:pt x="10800" y="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1000"/>
                </a:pPr>
                <a:endParaRPr dirty="0"/>
              </a:p>
            </p:txBody>
          </p:sp>
          <p:sp>
            <p:nvSpPr>
              <p:cNvPr id="423" name="Google Shape;849;p8">
                <a:extLst>
                  <a:ext uri="{FF2B5EF4-FFF2-40B4-BE49-F238E27FC236}">
                    <a16:creationId xmlns:a16="http://schemas.microsoft.com/office/drawing/2014/main" id="{52102F64-C66D-6AE8-AA74-1FB624DA9D81}"/>
                  </a:ext>
                </a:extLst>
              </p:cNvPr>
              <p:cNvSpPr/>
              <p:nvPr/>
            </p:nvSpPr>
            <p:spPr>
              <a:xfrm>
                <a:off x="180644" y="680804"/>
                <a:ext cx="569920" cy="1"/>
              </a:xfrm>
              <a:prstGeom prst="line">
                <a:avLst/>
              </a:prstGeom>
              <a:grpFill/>
              <a:ln w="112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24" name="Google Shape;850;p8">
                <a:extLst>
                  <a:ext uri="{FF2B5EF4-FFF2-40B4-BE49-F238E27FC236}">
                    <a16:creationId xmlns:a16="http://schemas.microsoft.com/office/drawing/2014/main" id="{9A875A7F-2475-5F04-EF2E-F0D5F20D9B94}"/>
                  </a:ext>
                </a:extLst>
              </p:cNvPr>
              <p:cNvSpPr/>
              <p:nvPr/>
            </p:nvSpPr>
            <p:spPr>
              <a:xfrm>
                <a:off x="213308" y="346943"/>
                <a:ext cx="235653" cy="3338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62" y="0"/>
                    </a:moveTo>
                    <a:lnTo>
                      <a:pt x="2738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8862" y="0"/>
                    </a:lnTo>
                    <a:close/>
                  </a:path>
                </a:pathLst>
              </a:custGeom>
              <a:grpFill/>
              <a:ln w="112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1000"/>
                </a:pPr>
                <a:endParaRPr/>
              </a:p>
            </p:txBody>
          </p:sp>
          <p:sp>
            <p:nvSpPr>
              <p:cNvPr id="425" name="Google Shape;851;p8">
                <a:extLst>
                  <a:ext uri="{FF2B5EF4-FFF2-40B4-BE49-F238E27FC236}">
                    <a16:creationId xmlns:a16="http://schemas.microsoft.com/office/drawing/2014/main" id="{1E009FCA-5B0F-CDA3-923C-AFEC74FA3AB6}"/>
                  </a:ext>
                </a:extLst>
              </p:cNvPr>
              <p:cNvSpPr/>
              <p:nvPr/>
            </p:nvSpPr>
            <p:spPr>
              <a:xfrm>
                <a:off x="429315" y="457539"/>
                <a:ext cx="114983" cy="223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17850" y="0"/>
                    </a:lnTo>
                    <a:lnTo>
                      <a:pt x="0" y="0"/>
                    </a:lnTo>
                  </a:path>
                </a:pathLst>
              </a:cu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1000"/>
                </a:pPr>
                <a:endParaRPr/>
              </a:p>
            </p:txBody>
          </p:sp>
          <p:sp>
            <p:nvSpPr>
              <p:cNvPr id="426" name="Google Shape;852;p8">
                <a:extLst>
                  <a:ext uri="{FF2B5EF4-FFF2-40B4-BE49-F238E27FC236}">
                    <a16:creationId xmlns:a16="http://schemas.microsoft.com/office/drawing/2014/main" id="{BD0BC235-5B6B-7390-7FB2-10F50554FB26}"/>
                  </a:ext>
                </a:extLst>
              </p:cNvPr>
              <p:cNvSpPr/>
              <p:nvPr/>
            </p:nvSpPr>
            <p:spPr>
              <a:xfrm>
                <a:off x="534352" y="532618"/>
                <a:ext cx="182922" cy="1481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17686" y="0"/>
                    </a:lnTo>
                    <a:lnTo>
                      <a:pt x="19209" y="380"/>
                    </a:lnTo>
                    <a:lnTo>
                      <a:pt x="20453" y="1416"/>
                    </a:lnTo>
                    <a:lnTo>
                      <a:pt x="21292" y="2953"/>
                    </a:lnTo>
                    <a:lnTo>
                      <a:pt x="21600" y="4836"/>
                    </a:lnTo>
                    <a:lnTo>
                      <a:pt x="21600" y="21600"/>
                    </a:lnTo>
                  </a:path>
                </a:pathLst>
              </a:custGeom>
              <a:grpFill/>
              <a:ln w="112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1000"/>
                </a:pPr>
                <a:endParaRPr/>
              </a:p>
            </p:txBody>
          </p:sp>
          <p:sp>
            <p:nvSpPr>
              <p:cNvPr id="427" name="Google Shape;853;p8">
                <a:extLst>
                  <a:ext uri="{FF2B5EF4-FFF2-40B4-BE49-F238E27FC236}">
                    <a16:creationId xmlns:a16="http://schemas.microsoft.com/office/drawing/2014/main" id="{CA7B8FE5-3A14-8B6B-BA0B-F033873E64C0}"/>
                  </a:ext>
                </a:extLst>
              </p:cNvPr>
              <p:cNvSpPr/>
              <p:nvPr/>
            </p:nvSpPr>
            <p:spPr>
              <a:xfrm>
                <a:off x="551616" y="505338"/>
                <a:ext cx="128325" cy="29205"/>
              </a:xfrm>
              <a:prstGeom prst="rect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 sz="1000"/>
                </a:pPr>
                <a:endParaRPr/>
              </a:p>
            </p:txBody>
          </p:sp>
          <p:sp>
            <p:nvSpPr>
              <p:cNvPr id="428" name="Google Shape;854;p8">
                <a:extLst>
                  <a:ext uri="{FF2B5EF4-FFF2-40B4-BE49-F238E27FC236}">
                    <a16:creationId xmlns:a16="http://schemas.microsoft.com/office/drawing/2014/main" id="{6075797C-F2AA-A41A-7016-AF3E19C26B96}"/>
                  </a:ext>
                </a:extLst>
              </p:cNvPr>
              <p:cNvSpPr/>
              <p:nvPr/>
            </p:nvSpPr>
            <p:spPr>
              <a:xfrm flipV="1">
                <a:off x="585214" y="389713"/>
                <a:ext cx="1" cy="115608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29" name="Google Shape;855;p8">
                <a:extLst>
                  <a:ext uri="{FF2B5EF4-FFF2-40B4-BE49-F238E27FC236}">
                    <a16:creationId xmlns:a16="http://schemas.microsoft.com/office/drawing/2014/main" id="{740DC460-33AA-5CE8-0F54-977B21A6E474}"/>
                  </a:ext>
                </a:extLst>
              </p:cNvPr>
              <p:cNvSpPr/>
              <p:nvPr/>
            </p:nvSpPr>
            <p:spPr>
              <a:xfrm flipV="1">
                <a:off x="619278" y="449622"/>
                <a:ext cx="1" cy="55699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30" name="Google Shape;856;p8">
                <a:extLst>
                  <a:ext uri="{FF2B5EF4-FFF2-40B4-BE49-F238E27FC236}">
                    <a16:creationId xmlns:a16="http://schemas.microsoft.com/office/drawing/2014/main" id="{147AC027-8AC2-CB64-6E0E-202442586DA4}"/>
                  </a:ext>
                </a:extLst>
              </p:cNvPr>
              <p:cNvSpPr/>
              <p:nvPr/>
            </p:nvSpPr>
            <p:spPr>
              <a:xfrm flipH="1">
                <a:off x="551621" y="586325"/>
                <a:ext cx="29628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31" name="Google Shape;857;p8">
                <a:extLst>
                  <a:ext uri="{FF2B5EF4-FFF2-40B4-BE49-F238E27FC236}">
                    <a16:creationId xmlns:a16="http://schemas.microsoft.com/office/drawing/2014/main" id="{D5C65E53-1708-894A-C869-0F8056EFFF99}"/>
                  </a:ext>
                </a:extLst>
              </p:cNvPr>
              <p:cNvSpPr/>
              <p:nvPr/>
            </p:nvSpPr>
            <p:spPr>
              <a:xfrm flipH="1">
                <a:off x="606090" y="586325"/>
                <a:ext cx="29610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32" name="Google Shape;858;p8">
                <a:extLst>
                  <a:ext uri="{FF2B5EF4-FFF2-40B4-BE49-F238E27FC236}">
                    <a16:creationId xmlns:a16="http://schemas.microsoft.com/office/drawing/2014/main" id="{80215FEB-82D5-2B8A-C0F2-7E4EF2EB1C7C}"/>
                  </a:ext>
                </a:extLst>
              </p:cNvPr>
              <p:cNvSpPr/>
              <p:nvPr/>
            </p:nvSpPr>
            <p:spPr>
              <a:xfrm flipH="1">
                <a:off x="660535" y="586325"/>
                <a:ext cx="29629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33" name="Google Shape;859;p8">
                <a:extLst>
                  <a:ext uri="{FF2B5EF4-FFF2-40B4-BE49-F238E27FC236}">
                    <a16:creationId xmlns:a16="http://schemas.microsoft.com/office/drawing/2014/main" id="{43DA099F-B004-7C59-B87E-668C9E7B799B}"/>
                  </a:ext>
                </a:extLst>
              </p:cNvPr>
              <p:cNvSpPr/>
              <p:nvPr/>
            </p:nvSpPr>
            <p:spPr>
              <a:xfrm>
                <a:off x="217290" y="636314"/>
                <a:ext cx="227318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34" name="Google Shape;860;p8">
                <a:extLst>
                  <a:ext uri="{FF2B5EF4-FFF2-40B4-BE49-F238E27FC236}">
                    <a16:creationId xmlns:a16="http://schemas.microsoft.com/office/drawing/2014/main" id="{9EB5FE96-DB11-2525-518A-6E692CCB7761}"/>
                  </a:ext>
                </a:extLst>
              </p:cNvPr>
              <p:cNvSpPr/>
              <p:nvPr/>
            </p:nvSpPr>
            <p:spPr>
              <a:xfrm>
                <a:off x="240286" y="379213"/>
                <a:ext cx="181994" cy="1"/>
              </a:xfrm>
              <a:prstGeom prst="line">
                <a:avLst/>
              </a:prstGeom>
              <a:grpFill/>
              <a:ln w="112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35" name="Google Shape;861;p8">
                <a:extLst>
                  <a:ext uri="{FF2B5EF4-FFF2-40B4-BE49-F238E27FC236}">
                    <a16:creationId xmlns:a16="http://schemas.microsoft.com/office/drawing/2014/main" id="{5506321D-7FA7-8581-591A-AF7A1C272086}"/>
                  </a:ext>
                </a:extLst>
              </p:cNvPr>
              <p:cNvSpPr/>
              <p:nvPr/>
            </p:nvSpPr>
            <p:spPr>
              <a:xfrm>
                <a:off x="338512" y="315212"/>
                <a:ext cx="18978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36" name="Google Shape;862;p8">
                <a:extLst>
                  <a:ext uri="{FF2B5EF4-FFF2-40B4-BE49-F238E27FC236}">
                    <a16:creationId xmlns:a16="http://schemas.microsoft.com/office/drawing/2014/main" id="{B0421BEA-B145-CB3F-C7F6-FA4B72C419DB}"/>
                  </a:ext>
                </a:extLst>
              </p:cNvPr>
              <p:cNvSpPr/>
              <p:nvPr/>
            </p:nvSpPr>
            <p:spPr>
              <a:xfrm>
                <a:off x="281436" y="315212"/>
                <a:ext cx="41299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37" name="Google Shape;863;p8">
                <a:extLst>
                  <a:ext uri="{FF2B5EF4-FFF2-40B4-BE49-F238E27FC236}">
                    <a16:creationId xmlns:a16="http://schemas.microsoft.com/office/drawing/2014/main" id="{038B352C-5508-B6C2-3968-FEF4353CF5CD}"/>
                  </a:ext>
                </a:extLst>
              </p:cNvPr>
              <p:cNvSpPr/>
              <p:nvPr/>
            </p:nvSpPr>
            <p:spPr>
              <a:xfrm>
                <a:off x="309187" y="283481"/>
                <a:ext cx="92173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38" name="Google Shape;864;p8">
                <a:extLst>
                  <a:ext uri="{FF2B5EF4-FFF2-40B4-BE49-F238E27FC236}">
                    <a16:creationId xmlns:a16="http://schemas.microsoft.com/office/drawing/2014/main" id="{685C7B5E-D65B-F060-9D4B-6EBD186A9CA8}"/>
                  </a:ext>
                </a:extLst>
              </p:cNvPr>
              <p:cNvSpPr/>
              <p:nvPr/>
            </p:nvSpPr>
            <p:spPr>
              <a:xfrm>
                <a:off x="265018" y="283481"/>
                <a:ext cx="27846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39" name="Google Shape;865;p8">
                <a:extLst>
                  <a:ext uri="{FF2B5EF4-FFF2-40B4-BE49-F238E27FC236}">
                    <a16:creationId xmlns:a16="http://schemas.microsoft.com/office/drawing/2014/main" id="{7C8D78DF-447C-18DD-AB9F-86DDF24B12CC}"/>
                  </a:ext>
                </a:extLst>
              </p:cNvPr>
              <p:cNvSpPr/>
              <p:nvPr/>
            </p:nvSpPr>
            <p:spPr>
              <a:xfrm>
                <a:off x="358432" y="256416"/>
                <a:ext cx="76064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40" name="Google Shape;866;p8">
                <a:extLst>
                  <a:ext uri="{FF2B5EF4-FFF2-40B4-BE49-F238E27FC236}">
                    <a16:creationId xmlns:a16="http://schemas.microsoft.com/office/drawing/2014/main" id="{5C8B4E25-AA02-7DA7-7E5C-4519EC375BE0}"/>
                  </a:ext>
                </a:extLst>
              </p:cNvPr>
              <p:cNvSpPr/>
              <p:nvPr/>
            </p:nvSpPr>
            <p:spPr>
              <a:xfrm>
                <a:off x="244574" y="256416"/>
                <a:ext cx="96593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41" name="Google Shape;867;p8">
                <a:extLst>
                  <a:ext uri="{FF2B5EF4-FFF2-40B4-BE49-F238E27FC236}">
                    <a16:creationId xmlns:a16="http://schemas.microsoft.com/office/drawing/2014/main" id="{545BD6CC-229A-1B70-5073-EB7F46B0A522}"/>
                  </a:ext>
                </a:extLst>
              </p:cNvPr>
              <p:cNvSpPr/>
              <p:nvPr/>
            </p:nvSpPr>
            <p:spPr>
              <a:xfrm>
                <a:off x="502461" y="227018"/>
                <a:ext cx="23949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42" name="Google Shape;868;p8">
                <a:extLst>
                  <a:ext uri="{FF2B5EF4-FFF2-40B4-BE49-F238E27FC236}">
                    <a16:creationId xmlns:a16="http://schemas.microsoft.com/office/drawing/2014/main" id="{AAAB27A8-8E1A-1AE2-1320-96CB40E067DD}"/>
                  </a:ext>
                </a:extLst>
              </p:cNvPr>
              <p:cNvSpPr/>
              <p:nvPr/>
            </p:nvSpPr>
            <p:spPr>
              <a:xfrm>
                <a:off x="331687" y="227018"/>
                <a:ext cx="150097" cy="1"/>
              </a:xfrm>
              <a:prstGeom prst="line">
                <a:avLst/>
              </a:prstGeom>
              <a:grp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pic>
          <p:nvPicPr>
            <p:cNvPr id="10" name="Google Shape;848;p8" descr="Google Shape;848;p8">
              <a:extLst>
                <a:ext uri="{FF2B5EF4-FFF2-40B4-BE49-F238E27FC236}">
                  <a16:creationId xmlns:a16="http://schemas.microsoft.com/office/drawing/2014/main" id="{A27E6EE9-59FA-D7D2-65F4-70EDF7F56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5618318" y="5851455"/>
              <a:ext cx="144537" cy="1445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9" name="Grupo 862">
            <a:extLst>
              <a:ext uri="{FF2B5EF4-FFF2-40B4-BE49-F238E27FC236}">
                <a16:creationId xmlns:a16="http://schemas.microsoft.com/office/drawing/2014/main" id="{45320C62-3B7A-9501-AFAE-9ED5F90F384F}"/>
              </a:ext>
            </a:extLst>
          </p:cNvPr>
          <p:cNvGrpSpPr/>
          <p:nvPr/>
        </p:nvGrpSpPr>
        <p:grpSpPr>
          <a:xfrm>
            <a:off x="6793078" y="5428519"/>
            <a:ext cx="931818" cy="931864"/>
            <a:chOff x="0" y="0"/>
            <a:chExt cx="931817" cy="931862"/>
          </a:xfrm>
        </p:grpSpPr>
        <p:grpSp>
          <p:nvGrpSpPr>
            <p:cNvPr id="60" name="Grupo 863">
              <a:extLst>
                <a:ext uri="{FF2B5EF4-FFF2-40B4-BE49-F238E27FC236}">
                  <a16:creationId xmlns:a16="http://schemas.microsoft.com/office/drawing/2014/main" id="{356E651D-D0AD-E4BB-6B7A-F0CE6E00DAED}"/>
                </a:ext>
              </a:extLst>
            </p:cNvPr>
            <p:cNvGrpSpPr/>
            <p:nvPr/>
          </p:nvGrpSpPr>
          <p:grpSpPr>
            <a:xfrm>
              <a:off x="-1" y="-1"/>
              <a:ext cx="931819" cy="931864"/>
              <a:chOff x="0" y="0"/>
              <a:chExt cx="931817" cy="931862"/>
            </a:xfrm>
          </p:grpSpPr>
          <p:sp>
            <p:nvSpPr>
              <p:cNvPr id="487" name="object 50">
                <a:extLst>
                  <a:ext uri="{FF2B5EF4-FFF2-40B4-BE49-F238E27FC236}">
                    <a16:creationId xmlns:a16="http://schemas.microsoft.com/office/drawing/2014/main" id="{F45AE219-30B8-C2F1-573A-A5A135B4E50A}"/>
                  </a:ext>
                </a:extLst>
              </p:cNvPr>
              <p:cNvSpPr/>
              <p:nvPr/>
            </p:nvSpPr>
            <p:spPr>
              <a:xfrm>
                <a:off x="0" y="0"/>
                <a:ext cx="931818" cy="9318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99" y="0"/>
                    </a:moveTo>
                    <a:lnTo>
                      <a:pt x="9540" y="73"/>
                    </a:lnTo>
                    <a:lnTo>
                      <a:pt x="8323" y="285"/>
                    </a:lnTo>
                    <a:lnTo>
                      <a:pt x="7157" y="630"/>
                    </a:lnTo>
                    <a:lnTo>
                      <a:pt x="6050" y="1098"/>
                    </a:lnTo>
                    <a:lnTo>
                      <a:pt x="5010" y="1681"/>
                    </a:lnTo>
                    <a:lnTo>
                      <a:pt x="4045" y="2373"/>
                    </a:lnTo>
                    <a:lnTo>
                      <a:pt x="3163" y="3163"/>
                    </a:lnTo>
                    <a:lnTo>
                      <a:pt x="2373" y="4045"/>
                    </a:lnTo>
                    <a:lnTo>
                      <a:pt x="1681" y="5010"/>
                    </a:lnTo>
                    <a:lnTo>
                      <a:pt x="1098" y="6050"/>
                    </a:lnTo>
                    <a:lnTo>
                      <a:pt x="630" y="7157"/>
                    </a:lnTo>
                    <a:lnTo>
                      <a:pt x="285" y="8323"/>
                    </a:lnTo>
                    <a:lnTo>
                      <a:pt x="73" y="9540"/>
                    </a:lnTo>
                    <a:lnTo>
                      <a:pt x="0" y="10800"/>
                    </a:lnTo>
                    <a:lnTo>
                      <a:pt x="73" y="12059"/>
                    </a:lnTo>
                    <a:lnTo>
                      <a:pt x="285" y="13276"/>
                    </a:lnTo>
                    <a:lnTo>
                      <a:pt x="630" y="14442"/>
                    </a:lnTo>
                    <a:lnTo>
                      <a:pt x="1098" y="15549"/>
                    </a:lnTo>
                    <a:lnTo>
                      <a:pt x="1681" y="16590"/>
                    </a:lnTo>
                    <a:lnTo>
                      <a:pt x="2373" y="17555"/>
                    </a:lnTo>
                    <a:lnTo>
                      <a:pt x="3163" y="18437"/>
                    </a:lnTo>
                    <a:lnTo>
                      <a:pt x="4045" y="19227"/>
                    </a:lnTo>
                    <a:lnTo>
                      <a:pt x="5010" y="19919"/>
                    </a:lnTo>
                    <a:lnTo>
                      <a:pt x="6050" y="20502"/>
                    </a:lnTo>
                    <a:lnTo>
                      <a:pt x="7157" y="20970"/>
                    </a:lnTo>
                    <a:lnTo>
                      <a:pt x="8323" y="21315"/>
                    </a:lnTo>
                    <a:lnTo>
                      <a:pt x="9540" y="21527"/>
                    </a:lnTo>
                    <a:lnTo>
                      <a:pt x="10799" y="21600"/>
                    </a:lnTo>
                    <a:lnTo>
                      <a:pt x="12059" y="21527"/>
                    </a:lnTo>
                    <a:lnTo>
                      <a:pt x="13276" y="21315"/>
                    </a:lnTo>
                    <a:lnTo>
                      <a:pt x="14442" y="20970"/>
                    </a:lnTo>
                    <a:lnTo>
                      <a:pt x="15549" y="20502"/>
                    </a:lnTo>
                    <a:lnTo>
                      <a:pt x="16590" y="19919"/>
                    </a:lnTo>
                    <a:lnTo>
                      <a:pt x="17555" y="19227"/>
                    </a:lnTo>
                    <a:lnTo>
                      <a:pt x="18437" y="18437"/>
                    </a:lnTo>
                    <a:lnTo>
                      <a:pt x="19227" y="17555"/>
                    </a:lnTo>
                    <a:lnTo>
                      <a:pt x="19919" y="16590"/>
                    </a:lnTo>
                    <a:lnTo>
                      <a:pt x="20502" y="15549"/>
                    </a:lnTo>
                    <a:lnTo>
                      <a:pt x="20970" y="14442"/>
                    </a:lnTo>
                    <a:lnTo>
                      <a:pt x="21315" y="13276"/>
                    </a:lnTo>
                    <a:lnTo>
                      <a:pt x="21527" y="12059"/>
                    </a:lnTo>
                    <a:lnTo>
                      <a:pt x="21600" y="10800"/>
                    </a:lnTo>
                    <a:lnTo>
                      <a:pt x="21527" y="9540"/>
                    </a:lnTo>
                    <a:lnTo>
                      <a:pt x="21315" y="8323"/>
                    </a:lnTo>
                    <a:lnTo>
                      <a:pt x="20970" y="7157"/>
                    </a:lnTo>
                    <a:lnTo>
                      <a:pt x="20502" y="6050"/>
                    </a:lnTo>
                    <a:lnTo>
                      <a:pt x="19919" y="5010"/>
                    </a:lnTo>
                    <a:lnTo>
                      <a:pt x="19227" y="4045"/>
                    </a:lnTo>
                    <a:lnTo>
                      <a:pt x="18437" y="3163"/>
                    </a:lnTo>
                    <a:lnTo>
                      <a:pt x="17555" y="2373"/>
                    </a:lnTo>
                    <a:lnTo>
                      <a:pt x="16590" y="1681"/>
                    </a:lnTo>
                    <a:lnTo>
                      <a:pt x="15549" y="1098"/>
                    </a:lnTo>
                    <a:lnTo>
                      <a:pt x="14442" y="630"/>
                    </a:lnTo>
                    <a:lnTo>
                      <a:pt x="13276" y="285"/>
                    </a:lnTo>
                    <a:lnTo>
                      <a:pt x="12059" y="73"/>
                    </a:lnTo>
                    <a:lnTo>
                      <a:pt x="10799" y="0"/>
                    </a:lnTo>
                    <a:close/>
                  </a:path>
                </a:pathLst>
              </a:cu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>
                  <a:defRPr sz="1100"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grpSp>
            <p:nvGrpSpPr>
              <p:cNvPr id="488" name="object 51">
                <a:extLst>
                  <a:ext uri="{FF2B5EF4-FFF2-40B4-BE49-F238E27FC236}">
                    <a16:creationId xmlns:a16="http://schemas.microsoft.com/office/drawing/2014/main" id="{91D14A41-C446-AB50-E23F-969815E9CE69}"/>
                  </a:ext>
                </a:extLst>
              </p:cNvPr>
              <p:cNvGrpSpPr/>
              <p:nvPr/>
            </p:nvGrpSpPr>
            <p:grpSpPr>
              <a:xfrm>
                <a:off x="90709" y="185075"/>
                <a:ext cx="720488" cy="501808"/>
                <a:chOff x="0" y="0"/>
                <a:chExt cx="720487" cy="501807"/>
              </a:xfrm>
            </p:grpSpPr>
            <p:sp>
              <p:nvSpPr>
                <p:cNvPr id="489" name="Figura">
                  <a:extLst>
                    <a:ext uri="{FF2B5EF4-FFF2-40B4-BE49-F238E27FC236}">
                      <a16:creationId xmlns:a16="http://schemas.microsoft.com/office/drawing/2014/main" id="{BC9C67A6-D588-35E7-DD93-94A76F4DA859}"/>
                    </a:ext>
                  </a:extLst>
                </p:cNvPr>
                <p:cNvSpPr/>
                <p:nvPr/>
              </p:nvSpPr>
              <p:spPr>
                <a:xfrm>
                  <a:off x="0" y="294721"/>
                  <a:ext cx="67719" cy="22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879"/>
                      </a:moveTo>
                      <a:lnTo>
                        <a:pt x="600" y="0"/>
                      </a:lnTo>
                      <a:lnTo>
                        <a:pt x="0" y="10721"/>
                      </a:lnTo>
                      <a:lnTo>
                        <a:pt x="21000" y="21600"/>
                      </a:lnTo>
                      <a:lnTo>
                        <a:pt x="21600" y="108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490" name="Figura">
                  <a:extLst>
                    <a:ext uri="{FF2B5EF4-FFF2-40B4-BE49-F238E27FC236}">
                      <a16:creationId xmlns:a16="http://schemas.microsoft.com/office/drawing/2014/main" id="{E8FDA00A-E2C5-62D9-D427-25DE1C313711}"/>
                    </a:ext>
                  </a:extLst>
                </p:cNvPr>
                <p:cNvSpPr/>
                <p:nvPr/>
              </p:nvSpPr>
              <p:spPr>
                <a:xfrm>
                  <a:off x="122302" y="82720"/>
                  <a:ext cx="51926" cy="57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8866"/>
                      </a:moveTo>
                      <a:lnTo>
                        <a:pt x="3537" y="0"/>
                      </a:lnTo>
                      <a:lnTo>
                        <a:pt x="0" y="2733"/>
                      </a:lnTo>
                      <a:lnTo>
                        <a:pt x="18069" y="21600"/>
                      </a:lnTo>
                      <a:lnTo>
                        <a:pt x="21600" y="1886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491" name="Figura">
                  <a:extLst>
                    <a:ext uri="{FF2B5EF4-FFF2-40B4-BE49-F238E27FC236}">
                      <a16:creationId xmlns:a16="http://schemas.microsoft.com/office/drawing/2014/main" id="{5C8FD11E-97A3-CB29-FE1F-91E9A4DF8798}"/>
                    </a:ext>
                  </a:extLst>
                </p:cNvPr>
                <p:cNvSpPr/>
                <p:nvPr/>
              </p:nvSpPr>
              <p:spPr>
                <a:xfrm>
                  <a:off x="237179" y="39850"/>
                  <a:ext cx="28092" cy="46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9607"/>
                      </a:moveTo>
                      <a:lnTo>
                        <a:pt x="7950" y="0"/>
                      </a:lnTo>
                      <a:lnTo>
                        <a:pt x="0" y="1993"/>
                      </a:lnTo>
                      <a:lnTo>
                        <a:pt x="13649" y="21600"/>
                      </a:lnTo>
                      <a:lnTo>
                        <a:pt x="21600" y="196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492" name="Rectángulo">
                  <a:extLst>
                    <a:ext uri="{FF2B5EF4-FFF2-40B4-BE49-F238E27FC236}">
                      <a16:creationId xmlns:a16="http://schemas.microsoft.com/office/drawing/2014/main" id="{DCB4A7C5-A273-4B92-F77D-BEFD9D5F3688}"/>
                    </a:ext>
                  </a:extLst>
                </p:cNvPr>
                <p:cNvSpPr/>
                <p:nvPr/>
              </p:nvSpPr>
              <p:spPr>
                <a:xfrm>
                  <a:off x="353893" y="0"/>
                  <a:ext cx="12701" cy="66298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493" name="Figura">
                  <a:extLst>
                    <a:ext uri="{FF2B5EF4-FFF2-40B4-BE49-F238E27FC236}">
                      <a16:creationId xmlns:a16="http://schemas.microsoft.com/office/drawing/2014/main" id="{90A82D19-C00C-0F98-763D-F69C6542D1EF}"/>
                    </a:ext>
                  </a:extLst>
                </p:cNvPr>
                <p:cNvSpPr/>
                <p:nvPr/>
              </p:nvSpPr>
              <p:spPr>
                <a:xfrm>
                  <a:off x="126680" y="466109"/>
                  <a:ext cx="262133" cy="356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9349"/>
                      </a:moveTo>
                      <a:lnTo>
                        <a:pt x="19007" y="0"/>
                      </a:lnTo>
                      <a:lnTo>
                        <a:pt x="18367" y="471"/>
                      </a:lnTo>
                      <a:lnTo>
                        <a:pt x="17745" y="1899"/>
                      </a:lnTo>
                      <a:lnTo>
                        <a:pt x="17164" y="4276"/>
                      </a:lnTo>
                      <a:lnTo>
                        <a:pt x="16642" y="7586"/>
                      </a:lnTo>
                      <a:lnTo>
                        <a:pt x="16053" y="12152"/>
                      </a:lnTo>
                      <a:lnTo>
                        <a:pt x="15444" y="13933"/>
                      </a:lnTo>
                      <a:lnTo>
                        <a:pt x="15227" y="13942"/>
                      </a:lnTo>
                      <a:lnTo>
                        <a:pt x="14833" y="13942"/>
                      </a:lnTo>
                      <a:lnTo>
                        <a:pt x="14221" y="13933"/>
                      </a:lnTo>
                      <a:lnTo>
                        <a:pt x="13613" y="12152"/>
                      </a:lnTo>
                      <a:lnTo>
                        <a:pt x="13138" y="8463"/>
                      </a:lnTo>
                      <a:lnTo>
                        <a:pt x="13012" y="7667"/>
                      </a:lnTo>
                      <a:lnTo>
                        <a:pt x="12615" y="5163"/>
                      </a:lnTo>
                      <a:lnTo>
                        <a:pt x="12034" y="2785"/>
                      </a:lnTo>
                      <a:lnTo>
                        <a:pt x="11413" y="1356"/>
                      </a:lnTo>
                      <a:lnTo>
                        <a:pt x="10772" y="886"/>
                      </a:lnTo>
                      <a:lnTo>
                        <a:pt x="10131" y="1356"/>
                      </a:lnTo>
                      <a:lnTo>
                        <a:pt x="9510" y="2785"/>
                      </a:lnTo>
                      <a:lnTo>
                        <a:pt x="8928" y="5163"/>
                      </a:lnTo>
                      <a:lnTo>
                        <a:pt x="8405" y="8472"/>
                      </a:lnTo>
                      <a:lnTo>
                        <a:pt x="7817" y="13029"/>
                      </a:lnTo>
                      <a:lnTo>
                        <a:pt x="7209" y="14819"/>
                      </a:lnTo>
                      <a:lnTo>
                        <a:pt x="5988" y="14819"/>
                      </a:lnTo>
                      <a:lnTo>
                        <a:pt x="5378" y="13029"/>
                      </a:lnTo>
                      <a:lnTo>
                        <a:pt x="4908" y="9385"/>
                      </a:lnTo>
                      <a:lnTo>
                        <a:pt x="2386" y="579"/>
                      </a:lnTo>
                      <a:lnTo>
                        <a:pt x="1745" y="1049"/>
                      </a:lnTo>
                      <a:lnTo>
                        <a:pt x="1123" y="2487"/>
                      </a:lnTo>
                      <a:lnTo>
                        <a:pt x="542" y="4864"/>
                      </a:lnTo>
                      <a:lnTo>
                        <a:pt x="14" y="8219"/>
                      </a:lnTo>
                      <a:lnTo>
                        <a:pt x="0" y="8336"/>
                      </a:lnTo>
                      <a:lnTo>
                        <a:pt x="595" y="12161"/>
                      </a:lnTo>
                      <a:lnTo>
                        <a:pt x="691" y="12830"/>
                      </a:lnTo>
                      <a:lnTo>
                        <a:pt x="683" y="12740"/>
                      </a:lnTo>
                      <a:lnTo>
                        <a:pt x="697" y="12784"/>
                      </a:lnTo>
                      <a:lnTo>
                        <a:pt x="992" y="10497"/>
                      </a:lnTo>
                      <a:lnTo>
                        <a:pt x="1166" y="9150"/>
                      </a:lnTo>
                      <a:lnTo>
                        <a:pt x="1776" y="7369"/>
                      </a:lnTo>
                      <a:lnTo>
                        <a:pt x="2998" y="7369"/>
                      </a:lnTo>
                      <a:lnTo>
                        <a:pt x="3608" y="9150"/>
                      </a:lnTo>
                      <a:lnTo>
                        <a:pt x="4232" y="14014"/>
                      </a:lnTo>
                      <a:lnTo>
                        <a:pt x="4754" y="17324"/>
                      </a:lnTo>
                      <a:lnTo>
                        <a:pt x="5335" y="19692"/>
                      </a:lnTo>
                      <a:lnTo>
                        <a:pt x="5957" y="21121"/>
                      </a:lnTo>
                      <a:lnTo>
                        <a:pt x="6598" y="21600"/>
                      </a:lnTo>
                      <a:lnTo>
                        <a:pt x="7239" y="21121"/>
                      </a:lnTo>
                      <a:lnTo>
                        <a:pt x="9077" y="13128"/>
                      </a:lnTo>
                      <a:lnTo>
                        <a:pt x="9552" y="9458"/>
                      </a:lnTo>
                      <a:lnTo>
                        <a:pt x="10162" y="7677"/>
                      </a:lnTo>
                      <a:lnTo>
                        <a:pt x="11383" y="7677"/>
                      </a:lnTo>
                      <a:lnTo>
                        <a:pt x="11992" y="9458"/>
                      </a:lnTo>
                      <a:lnTo>
                        <a:pt x="12468" y="13128"/>
                      </a:lnTo>
                      <a:lnTo>
                        <a:pt x="12989" y="16437"/>
                      </a:lnTo>
                      <a:lnTo>
                        <a:pt x="13570" y="18806"/>
                      </a:lnTo>
                      <a:lnTo>
                        <a:pt x="14191" y="20244"/>
                      </a:lnTo>
                      <a:lnTo>
                        <a:pt x="14833" y="20723"/>
                      </a:lnTo>
                      <a:lnTo>
                        <a:pt x="15473" y="20244"/>
                      </a:lnTo>
                      <a:lnTo>
                        <a:pt x="16095" y="18806"/>
                      </a:lnTo>
                      <a:lnTo>
                        <a:pt x="16676" y="16437"/>
                      </a:lnTo>
                      <a:lnTo>
                        <a:pt x="17070" y="13942"/>
                      </a:lnTo>
                      <a:lnTo>
                        <a:pt x="17211" y="13029"/>
                      </a:lnTo>
                      <a:lnTo>
                        <a:pt x="17788" y="8571"/>
                      </a:lnTo>
                      <a:lnTo>
                        <a:pt x="18396" y="6781"/>
                      </a:lnTo>
                      <a:lnTo>
                        <a:pt x="19619" y="6781"/>
                      </a:lnTo>
                      <a:lnTo>
                        <a:pt x="20228" y="8571"/>
                      </a:lnTo>
                      <a:lnTo>
                        <a:pt x="20704" y="12251"/>
                      </a:lnTo>
                      <a:lnTo>
                        <a:pt x="20929" y="14005"/>
                      </a:lnTo>
                      <a:lnTo>
                        <a:pt x="21193" y="12179"/>
                      </a:lnTo>
                      <a:lnTo>
                        <a:pt x="21598" y="938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494" name="Figura">
                  <a:extLst>
                    <a:ext uri="{FF2B5EF4-FFF2-40B4-BE49-F238E27FC236}">
                      <a16:creationId xmlns:a16="http://schemas.microsoft.com/office/drawing/2014/main" id="{D490AF77-E67C-2E37-01D0-B202426C4DCD}"/>
                    </a:ext>
                  </a:extLst>
                </p:cNvPr>
                <p:cNvSpPr/>
                <p:nvPr/>
              </p:nvSpPr>
              <p:spPr>
                <a:xfrm>
                  <a:off x="455232" y="39850"/>
                  <a:ext cx="28092" cy="468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993"/>
                      </a:moveTo>
                      <a:lnTo>
                        <a:pt x="13638" y="0"/>
                      </a:lnTo>
                      <a:lnTo>
                        <a:pt x="0" y="19607"/>
                      </a:lnTo>
                      <a:lnTo>
                        <a:pt x="7950" y="21600"/>
                      </a:lnTo>
                      <a:lnTo>
                        <a:pt x="21600" y="199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495" name="Figura">
                  <a:extLst>
                    <a:ext uri="{FF2B5EF4-FFF2-40B4-BE49-F238E27FC236}">
                      <a16:creationId xmlns:a16="http://schemas.microsoft.com/office/drawing/2014/main" id="{23FC3A3C-A2C6-234A-D8A1-1288C350918F}"/>
                    </a:ext>
                  </a:extLst>
                </p:cNvPr>
                <p:cNvSpPr/>
                <p:nvPr/>
              </p:nvSpPr>
              <p:spPr>
                <a:xfrm>
                  <a:off x="546275" y="82734"/>
                  <a:ext cx="51911" cy="57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734"/>
                      </a:moveTo>
                      <a:lnTo>
                        <a:pt x="18068" y="0"/>
                      </a:lnTo>
                      <a:lnTo>
                        <a:pt x="0" y="18867"/>
                      </a:lnTo>
                      <a:lnTo>
                        <a:pt x="3531" y="21600"/>
                      </a:lnTo>
                      <a:lnTo>
                        <a:pt x="21600" y="273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496" name="Figura">
                  <a:extLst>
                    <a:ext uri="{FF2B5EF4-FFF2-40B4-BE49-F238E27FC236}">
                      <a16:creationId xmlns:a16="http://schemas.microsoft.com/office/drawing/2014/main" id="{7E20B5DE-52B0-44EC-0607-76927CD55474}"/>
                    </a:ext>
                  </a:extLst>
                </p:cNvPr>
                <p:cNvSpPr/>
                <p:nvPr/>
              </p:nvSpPr>
              <p:spPr>
                <a:xfrm>
                  <a:off x="373422" y="407251"/>
                  <a:ext cx="256292" cy="3517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9322"/>
                      </a:moveTo>
                      <a:lnTo>
                        <a:pt x="21592" y="9231"/>
                      </a:lnTo>
                      <a:lnTo>
                        <a:pt x="21375" y="7561"/>
                      </a:lnTo>
                      <a:lnTo>
                        <a:pt x="21266" y="6882"/>
                      </a:lnTo>
                      <a:lnTo>
                        <a:pt x="20852" y="4276"/>
                      </a:lnTo>
                      <a:lnTo>
                        <a:pt x="20269" y="1899"/>
                      </a:lnTo>
                      <a:lnTo>
                        <a:pt x="19644" y="477"/>
                      </a:lnTo>
                      <a:lnTo>
                        <a:pt x="19001" y="0"/>
                      </a:lnTo>
                      <a:lnTo>
                        <a:pt x="18357" y="477"/>
                      </a:lnTo>
                      <a:lnTo>
                        <a:pt x="17733" y="1899"/>
                      </a:lnTo>
                      <a:lnTo>
                        <a:pt x="17150" y="4276"/>
                      </a:lnTo>
                      <a:lnTo>
                        <a:pt x="16626" y="7570"/>
                      </a:lnTo>
                      <a:lnTo>
                        <a:pt x="16039" y="12075"/>
                      </a:lnTo>
                      <a:lnTo>
                        <a:pt x="15432" y="13837"/>
                      </a:lnTo>
                      <a:lnTo>
                        <a:pt x="14213" y="13837"/>
                      </a:lnTo>
                      <a:lnTo>
                        <a:pt x="13607" y="12075"/>
                      </a:lnTo>
                      <a:lnTo>
                        <a:pt x="13134" y="8432"/>
                      </a:lnTo>
                      <a:lnTo>
                        <a:pt x="13025" y="7754"/>
                      </a:lnTo>
                      <a:lnTo>
                        <a:pt x="12610" y="5138"/>
                      </a:lnTo>
                      <a:lnTo>
                        <a:pt x="12027" y="2780"/>
                      </a:lnTo>
                      <a:lnTo>
                        <a:pt x="11402" y="1349"/>
                      </a:lnTo>
                      <a:lnTo>
                        <a:pt x="10758" y="872"/>
                      </a:lnTo>
                      <a:lnTo>
                        <a:pt x="10115" y="1349"/>
                      </a:lnTo>
                      <a:lnTo>
                        <a:pt x="9490" y="2780"/>
                      </a:lnTo>
                      <a:lnTo>
                        <a:pt x="8907" y="5148"/>
                      </a:lnTo>
                      <a:lnTo>
                        <a:pt x="8378" y="8479"/>
                      </a:lnTo>
                      <a:lnTo>
                        <a:pt x="8269" y="9322"/>
                      </a:lnTo>
                      <a:lnTo>
                        <a:pt x="7797" y="12947"/>
                      </a:lnTo>
                      <a:lnTo>
                        <a:pt x="7190" y="14709"/>
                      </a:lnTo>
                      <a:lnTo>
                        <a:pt x="6977" y="14718"/>
                      </a:lnTo>
                      <a:lnTo>
                        <a:pt x="6581" y="14718"/>
                      </a:lnTo>
                      <a:lnTo>
                        <a:pt x="5972" y="14709"/>
                      </a:lnTo>
                      <a:lnTo>
                        <a:pt x="5365" y="12947"/>
                      </a:lnTo>
                      <a:lnTo>
                        <a:pt x="4741" y="8139"/>
                      </a:lnTo>
                      <a:lnTo>
                        <a:pt x="4633" y="7460"/>
                      </a:lnTo>
                      <a:lnTo>
                        <a:pt x="4218" y="4845"/>
                      </a:lnTo>
                      <a:lnTo>
                        <a:pt x="3633" y="2477"/>
                      </a:lnTo>
                      <a:lnTo>
                        <a:pt x="3009" y="1056"/>
                      </a:lnTo>
                      <a:lnTo>
                        <a:pt x="2365" y="578"/>
                      </a:lnTo>
                      <a:lnTo>
                        <a:pt x="1722" y="1056"/>
                      </a:lnTo>
                      <a:lnTo>
                        <a:pt x="1098" y="2477"/>
                      </a:lnTo>
                      <a:lnTo>
                        <a:pt x="514" y="4845"/>
                      </a:lnTo>
                      <a:lnTo>
                        <a:pt x="0" y="8075"/>
                      </a:lnTo>
                      <a:lnTo>
                        <a:pt x="13" y="8295"/>
                      </a:lnTo>
                      <a:lnTo>
                        <a:pt x="659" y="13002"/>
                      </a:lnTo>
                      <a:lnTo>
                        <a:pt x="984" y="10507"/>
                      </a:lnTo>
                      <a:lnTo>
                        <a:pt x="1150" y="9231"/>
                      </a:lnTo>
                      <a:lnTo>
                        <a:pt x="1757" y="7469"/>
                      </a:lnTo>
                      <a:lnTo>
                        <a:pt x="2975" y="7469"/>
                      </a:lnTo>
                      <a:lnTo>
                        <a:pt x="3582" y="9231"/>
                      </a:lnTo>
                      <a:lnTo>
                        <a:pt x="4206" y="14057"/>
                      </a:lnTo>
                      <a:lnTo>
                        <a:pt x="4729" y="17342"/>
                      </a:lnTo>
                      <a:lnTo>
                        <a:pt x="5313" y="19701"/>
                      </a:lnTo>
                      <a:lnTo>
                        <a:pt x="5938" y="21122"/>
                      </a:lnTo>
                      <a:lnTo>
                        <a:pt x="6581" y="21600"/>
                      </a:lnTo>
                      <a:lnTo>
                        <a:pt x="7225" y="21122"/>
                      </a:lnTo>
                      <a:lnTo>
                        <a:pt x="7848" y="19701"/>
                      </a:lnTo>
                      <a:lnTo>
                        <a:pt x="8432" y="17342"/>
                      </a:lnTo>
                      <a:lnTo>
                        <a:pt x="8849" y="14718"/>
                      </a:lnTo>
                      <a:lnTo>
                        <a:pt x="8956" y="14048"/>
                      </a:lnTo>
                      <a:lnTo>
                        <a:pt x="9543" y="9525"/>
                      </a:lnTo>
                      <a:lnTo>
                        <a:pt x="9616" y="9314"/>
                      </a:lnTo>
                      <a:lnTo>
                        <a:pt x="10150" y="7763"/>
                      </a:lnTo>
                      <a:lnTo>
                        <a:pt x="11367" y="7763"/>
                      </a:lnTo>
                      <a:lnTo>
                        <a:pt x="11974" y="9525"/>
                      </a:lnTo>
                      <a:lnTo>
                        <a:pt x="12447" y="13168"/>
                      </a:lnTo>
                      <a:lnTo>
                        <a:pt x="12971" y="16462"/>
                      </a:lnTo>
                      <a:lnTo>
                        <a:pt x="13555" y="18820"/>
                      </a:lnTo>
                      <a:lnTo>
                        <a:pt x="14179" y="20242"/>
                      </a:lnTo>
                      <a:lnTo>
                        <a:pt x="14822" y="20719"/>
                      </a:lnTo>
                      <a:lnTo>
                        <a:pt x="15466" y="20242"/>
                      </a:lnTo>
                      <a:lnTo>
                        <a:pt x="17785" y="8653"/>
                      </a:lnTo>
                      <a:lnTo>
                        <a:pt x="18392" y="6891"/>
                      </a:lnTo>
                      <a:lnTo>
                        <a:pt x="19609" y="6891"/>
                      </a:lnTo>
                      <a:lnTo>
                        <a:pt x="20216" y="8653"/>
                      </a:lnTo>
                      <a:lnTo>
                        <a:pt x="20920" y="14057"/>
                      </a:lnTo>
                      <a:lnTo>
                        <a:pt x="21600" y="93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497" name="Figura">
                  <a:extLst>
                    <a:ext uri="{FF2B5EF4-FFF2-40B4-BE49-F238E27FC236}">
                      <a16:creationId xmlns:a16="http://schemas.microsoft.com/office/drawing/2014/main" id="{3A7FD3EF-A7C9-159F-AFE1-D9C0BF8DEBB4}"/>
                    </a:ext>
                  </a:extLst>
                </p:cNvPr>
                <p:cNvSpPr/>
                <p:nvPr/>
              </p:nvSpPr>
              <p:spPr>
                <a:xfrm>
                  <a:off x="41000" y="116325"/>
                  <a:ext cx="616746" cy="2712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9426"/>
                      </a:moveTo>
                      <a:lnTo>
                        <a:pt x="20341" y="18124"/>
                      </a:lnTo>
                      <a:lnTo>
                        <a:pt x="20011" y="18202"/>
                      </a:lnTo>
                      <a:lnTo>
                        <a:pt x="19690" y="18430"/>
                      </a:lnTo>
                      <a:lnTo>
                        <a:pt x="19557" y="18598"/>
                      </a:lnTo>
                      <a:lnTo>
                        <a:pt x="19362" y="14728"/>
                      </a:lnTo>
                      <a:lnTo>
                        <a:pt x="19061" y="12815"/>
                      </a:lnTo>
                      <a:lnTo>
                        <a:pt x="19061" y="19108"/>
                      </a:lnTo>
                      <a:lnTo>
                        <a:pt x="19054" y="19500"/>
                      </a:lnTo>
                      <a:lnTo>
                        <a:pt x="18826" y="20042"/>
                      </a:lnTo>
                      <a:lnTo>
                        <a:pt x="18524" y="20316"/>
                      </a:lnTo>
                      <a:lnTo>
                        <a:pt x="18423" y="20317"/>
                      </a:lnTo>
                      <a:lnTo>
                        <a:pt x="18221" y="20317"/>
                      </a:lnTo>
                      <a:lnTo>
                        <a:pt x="17918" y="20316"/>
                      </a:lnTo>
                      <a:lnTo>
                        <a:pt x="17616" y="20042"/>
                      </a:lnTo>
                      <a:lnTo>
                        <a:pt x="17265" y="19199"/>
                      </a:lnTo>
                      <a:lnTo>
                        <a:pt x="17253" y="19176"/>
                      </a:lnTo>
                      <a:lnTo>
                        <a:pt x="16996" y="18670"/>
                      </a:lnTo>
                      <a:lnTo>
                        <a:pt x="16695" y="18291"/>
                      </a:lnTo>
                      <a:lnTo>
                        <a:pt x="16375" y="18062"/>
                      </a:lnTo>
                      <a:lnTo>
                        <a:pt x="16043" y="17985"/>
                      </a:lnTo>
                      <a:lnTo>
                        <a:pt x="15713" y="18062"/>
                      </a:lnTo>
                      <a:lnTo>
                        <a:pt x="15391" y="18291"/>
                      </a:lnTo>
                      <a:lnTo>
                        <a:pt x="15091" y="18670"/>
                      </a:lnTo>
                      <a:lnTo>
                        <a:pt x="14822" y="19199"/>
                      </a:lnTo>
                      <a:lnTo>
                        <a:pt x="14528" y="19904"/>
                      </a:lnTo>
                      <a:lnTo>
                        <a:pt x="14226" y="20178"/>
                      </a:lnTo>
                      <a:lnTo>
                        <a:pt x="14125" y="20179"/>
                      </a:lnTo>
                      <a:lnTo>
                        <a:pt x="13923" y="20179"/>
                      </a:lnTo>
                      <a:lnTo>
                        <a:pt x="13620" y="20178"/>
                      </a:lnTo>
                      <a:lnTo>
                        <a:pt x="13318" y="19904"/>
                      </a:lnTo>
                      <a:lnTo>
                        <a:pt x="13076" y="19326"/>
                      </a:lnTo>
                      <a:lnTo>
                        <a:pt x="13070" y="19314"/>
                      </a:lnTo>
                      <a:lnTo>
                        <a:pt x="12813" y="18810"/>
                      </a:lnTo>
                      <a:lnTo>
                        <a:pt x="12513" y="18430"/>
                      </a:lnTo>
                      <a:lnTo>
                        <a:pt x="12192" y="18202"/>
                      </a:lnTo>
                      <a:lnTo>
                        <a:pt x="11861" y="18124"/>
                      </a:lnTo>
                      <a:lnTo>
                        <a:pt x="11530" y="18202"/>
                      </a:lnTo>
                      <a:lnTo>
                        <a:pt x="11209" y="18430"/>
                      </a:lnTo>
                      <a:lnTo>
                        <a:pt x="10909" y="18811"/>
                      </a:lnTo>
                      <a:lnTo>
                        <a:pt x="10638" y="19344"/>
                      </a:lnTo>
                      <a:lnTo>
                        <a:pt x="10583" y="19476"/>
                      </a:lnTo>
                      <a:lnTo>
                        <a:pt x="10346" y="20042"/>
                      </a:lnTo>
                      <a:lnTo>
                        <a:pt x="10044" y="20316"/>
                      </a:lnTo>
                      <a:lnTo>
                        <a:pt x="9943" y="20317"/>
                      </a:lnTo>
                      <a:lnTo>
                        <a:pt x="9741" y="20317"/>
                      </a:lnTo>
                      <a:lnTo>
                        <a:pt x="9438" y="20316"/>
                      </a:lnTo>
                      <a:lnTo>
                        <a:pt x="9136" y="20042"/>
                      </a:lnTo>
                      <a:lnTo>
                        <a:pt x="8901" y="19481"/>
                      </a:lnTo>
                      <a:lnTo>
                        <a:pt x="7601" y="18078"/>
                      </a:lnTo>
                      <a:lnTo>
                        <a:pt x="7270" y="18155"/>
                      </a:lnTo>
                      <a:lnTo>
                        <a:pt x="6949" y="18384"/>
                      </a:lnTo>
                      <a:lnTo>
                        <a:pt x="6649" y="18763"/>
                      </a:lnTo>
                      <a:lnTo>
                        <a:pt x="6379" y="19291"/>
                      </a:lnTo>
                      <a:lnTo>
                        <a:pt x="6366" y="19326"/>
                      </a:lnTo>
                      <a:lnTo>
                        <a:pt x="6140" y="19867"/>
                      </a:lnTo>
                      <a:lnTo>
                        <a:pt x="5838" y="20141"/>
                      </a:lnTo>
                      <a:lnTo>
                        <a:pt x="5736" y="20142"/>
                      </a:lnTo>
                      <a:lnTo>
                        <a:pt x="5535" y="20142"/>
                      </a:lnTo>
                      <a:lnTo>
                        <a:pt x="5231" y="20141"/>
                      </a:lnTo>
                      <a:lnTo>
                        <a:pt x="4929" y="19867"/>
                      </a:lnTo>
                      <a:lnTo>
                        <a:pt x="4696" y="19308"/>
                      </a:lnTo>
                      <a:lnTo>
                        <a:pt x="4655" y="19208"/>
                      </a:lnTo>
                      <a:lnTo>
                        <a:pt x="4643" y="19186"/>
                      </a:lnTo>
                      <a:lnTo>
                        <a:pt x="4386" y="18680"/>
                      </a:lnTo>
                      <a:lnTo>
                        <a:pt x="4086" y="18300"/>
                      </a:lnTo>
                      <a:lnTo>
                        <a:pt x="3765" y="18072"/>
                      </a:lnTo>
                      <a:lnTo>
                        <a:pt x="3434" y="17996"/>
                      </a:lnTo>
                      <a:lnTo>
                        <a:pt x="3349" y="18016"/>
                      </a:lnTo>
                      <a:lnTo>
                        <a:pt x="3461" y="15498"/>
                      </a:lnTo>
                      <a:lnTo>
                        <a:pt x="4647" y="9091"/>
                      </a:lnTo>
                      <a:lnTo>
                        <a:pt x="6775" y="4250"/>
                      </a:lnTo>
                      <a:lnTo>
                        <a:pt x="9593" y="1555"/>
                      </a:lnTo>
                      <a:lnTo>
                        <a:pt x="11182" y="1190"/>
                      </a:lnTo>
                      <a:lnTo>
                        <a:pt x="12770" y="1555"/>
                      </a:lnTo>
                      <a:lnTo>
                        <a:pt x="15586" y="4250"/>
                      </a:lnTo>
                      <a:lnTo>
                        <a:pt x="17715" y="9091"/>
                      </a:lnTo>
                      <a:lnTo>
                        <a:pt x="18901" y="15498"/>
                      </a:lnTo>
                      <a:lnTo>
                        <a:pt x="19061" y="19108"/>
                      </a:lnTo>
                      <a:lnTo>
                        <a:pt x="19061" y="12815"/>
                      </a:lnTo>
                      <a:lnTo>
                        <a:pt x="17738" y="7159"/>
                      </a:lnTo>
                      <a:lnTo>
                        <a:pt x="16436" y="4199"/>
                      </a:lnTo>
                      <a:lnTo>
                        <a:pt x="14876" y="1943"/>
                      </a:lnTo>
                      <a:lnTo>
                        <a:pt x="13108" y="506"/>
                      </a:lnTo>
                      <a:lnTo>
                        <a:pt x="11182" y="0"/>
                      </a:lnTo>
                      <a:lnTo>
                        <a:pt x="9254" y="506"/>
                      </a:lnTo>
                      <a:lnTo>
                        <a:pt x="7486" y="1943"/>
                      </a:lnTo>
                      <a:lnTo>
                        <a:pt x="5925" y="4199"/>
                      </a:lnTo>
                      <a:lnTo>
                        <a:pt x="4624" y="7159"/>
                      </a:lnTo>
                      <a:lnTo>
                        <a:pt x="3632" y="10706"/>
                      </a:lnTo>
                      <a:lnTo>
                        <a:pt x="3000" y="14728"/>
                      </a:lnTo>
                      <a:lnTo>
                        <a:pt x="2820" y="18273"/>
                      </a:lnTo>
                      <a:lnTo>
                        <a:pt x="2781" y="18300"/>
                      </a:lnTo>
                      <a:lnTo>
                        <a:pt x="2482" y="18680"/>
                      </a:lnTo>
                      <a:lnTo>
                        <a:pt x="2212" y="19208"/>
                      </a:lnTo>
                      <a:lnTo>
                        <a:pt x="1826" y="20136"/>
                      </a:lnTo>
                      <a:lnTo>
                        <a:pt x="1524" y="20409"/>
                      </a:lnTo>
                      <a:lnTo>
                        <a:pt x="1423" y="20410"/>
                      </a:lnTo>
                      <a:lnTo>
                        <a:pt x="1221" y="20410"/>
                      </a:lnTo>
                      <a:lnTo>
                        <a:pt x="918" y="20409"/>
                      </a:lnTo>
                      <a:lnTo>
                        <a:pt x="616" y="20136"/>
                      </a:lnTo>
                      <a:lnTo>
                        <a:pt x="380" y="19570"/>
                      </a:lnTo>
                      <a:lnTo>
                        <a:pt x="0" y="20387"/>
                      </a:lnTo>
                      <a:lnTo>
                        <a:pt x="270" y="20916"/>
                      </a:lnTo>
                      <a:lnTo>
                        <a:pt x="569" y="21295"/>
                      </a:lnTo>
                      <a:lnTo>
                        <a:pt x="891" y="21524"/>
                      </a:lnTo>
                      <a:lnTo>
                        <a:pt x="1221" y="21600"/>
                      </a:lnTo>
                      <a:lnTo>
                        <a:pt x="1552" y="21524"/>
                      </a:lnTo>
                      <a:lnTo>
                        <a:pt x="1875" y="21293"/>
                      </a:lnTo>
                      <a:lnTo>
                        <a:pt x="2173" y="20916"/>
                      </a:lnTo>
                      <a:lnTo>
                        <a:pt x="2431" y="20410"/>
                      </a:lnTo>
                      <a:lnTo>
                        <a:pt x="2442" y="20387"/>
                      </a:lnTo>
                      <a:lnTo>
                        <a:pt x="2829" y="19459"/>
                      </a:lnTo>
                      <a:lnTo>
                        <a:pt x="3131" y="19187"/>
                      </a:lnTo>
                      <a:lnTo>
                        <a:pt x="3736" y="19187"/>
                      </a:lnTo>
                      <a:lnTo>
                        <a:pt x="4038" y="19459"/>
                      </a:lnTo>
                      <a:lnTo>
                        <a:pt x="4313" y="20119"/>
                      </a:lnTo>
                      <a:lnTo>
                        <a:pt x="4582" y="20648"/>
                      </a:lnTo>
                      <a:lnTo>
                        <a:pt x="4883" y="21028"/>
                      </a:lnTo>
                      <a:lnTo>
                        <a:pt x="5203" y="21256"/>
                      </a:lnTo>
                      <a:lnTo>
                        <a:pt x="5535" y="21332"/>
                      </a:lnTo>
                      <a:lnTo>
                        <a:pt x="5866" y="21256"/>
                      </a:lnTo>
                      <a:lnTo>
                        <a:pt x="6760" y="20109"/>
                      </a:lnTo>
                      <a:lnTo>
                        <a:pt x="6767" y="20095"/>
                      </a:lnTo>
                      <a:lnTo>
                        <a:pt x="6772" y="20081"/>
                      </a:lnTo>
                      <a:lnTo>
                        <a:pt x="6930" y="19701"/>
                      </a:lnTo>
                      <a:lnTo>
                        <a:pt x="6996" y="19543"/>
                      </a:lnTo>
                      <a:lnTo>
                        <a:pt x="7262" y="19301"/>
                      </a:lnTo>
                      <a:lnTo>
                        <a:pt x="7298" y="19269"/>
                      </a:lnTo>
                      <a:lnTo>
                        <a:pt x="7904" y="19269"/>
                      </a:lnTo>
                      <a:lnTo>
                        <a:pt x="8206" y="19543"/>
                      </a:lnTo>
                      <a:lnTo>
                        <a:pt x="8520" y="20297"/>
                      </a:lnTo>
                      <a:lnTo>
                        <a:pt x="8788" y="20823"/>
                      </a:lnTo>
                      <a:lnTo>
                        <a:pt x="9088" y="21203"/>
                      </a:lnTo>
                      <a:lnTo>
                        <a:pt x="9410" y="21431"/>
                      </a:lnTo>
                      <a:lnTo>
                        <a:pt x="9741" y="21507"/>
                      </a:lnTo>
                      <a:lnTo>
                        <a:pt x="10072" y="21431"/>
                      </a:lnTo>
                      <a:lnTo>
                        <a:pt x="10393" y="21203"/>
                      </a:lnTo>
                      <a:lnTo>
                        <a:pt x="10694" y="20823"/>
                      </a:lnTo>
                      <a:lnTo>
                        <a:pt x="10951" y="20317"/>
                      </a:lnTo>
                      <a:lnTo>
                        <a:pt x="10962" y="20295"/>
                      </a:lnTo>
                      <a:lnTo>
                        <a:pt x="11256" y="19589"/>
                      </a:lnTo>
                      <a:lnTo>
                        <a:pt x="11381" y="19476"/>
                      </a:lnTo>
                      <a:lnTo>
                        <a:pt x="11558" y="19315"/>
                      </a:lnTo>
                      <a:lnTo>
                        <a:pt x="11971" y="19315"/>
                      </a:lnTo>
                      <a:lnTo>
                        <a:pt x="12166" y="19317"/>
                      </a:lnTo>
                      <a:lnTo>
                        <a:pt x="12466" y="19589"/>
                      </a:lnTo>
                      <a:lnTo>
                        <a:pt x="12703" y="20157"/>
                      </a:lnTo>
                      <a:lnTo>
                        <a:pt x="12972" y="20685"/>
                      </a:lnTo>
                      <a:lnTo>
                        <a:pt x="13272" y="21065"/>
                      </a:lnTo>
                      <a:lnTo>
                        <a:pt x="13593" y="21293"/>
                      </a:lnTo>
                      <a:lnTo>
                        <a:pt x="13923" y="21369"/>
                      </a:lnTo>
                      <a:lnTo>
                        <a:pt x="14255" y="21293"/>
                      </a:lnTo>
                      <a:lnTo>
                        <a:pt x="14575" y="21065"/>
                      </a:lnTo>
                      <a:lnTo>
                        <a:pt x="14876" y="20685"/>
                      </a:lnTo>
                      <a:lnTo>
                        <a:pt x="15133" y="20179"/>
                      </a:lnTo>
                      <a:lnTo>
                        <a:pt x="15170" y="20095"/>
                      </a:lnTo>
                      <a:lnTo>
                        <a:pt x="15438" y="19450"/>
                      </a:lnTo>
                      <a:lnTo>
                        <a:pt x="15740" y="19176"/>
                      </a:lnTo>
                      <a:lnTo>
                        <a:pt x="16347" y="19176"/>
                      </a:lnTo>
                      <a:lnTo>
                        <a:pt x="16648" y="19450"/>
                      </a:lnTo>
                      <a:lnTo>
                        <a:pt x="17002" y="20297"/>
                      </a:lnTo>
                      <a:lnTo>
                        <a:pt x="17270" y="20823"/>
                      </a:lnTo>
                      <a:lnTo>
                        <a:pt x="17570" y="21203"/>
                      </a:lnTo>
                      <a:lnTo>
                        <a:pt x="17891" y="21431"/>
                      </a:lnTo>
                      <a:lnTo>
                        <a:pt x="18221" y="21507"/>
                      </a:lnTo>
                      <a:lnTo>
                        <a:pt x="18553" y="21431"/>
                      </a:lnTo>
                      <a:lnTo>
                        <a:pt x="18874" y="21203"/>
                      </a:lnTo>
                      <a:lnTo>
                        <a:pt x="19174" y="20823"/>
                      </a:lnTo>
                      <a:lnTo>
                        <a:pt x="19431" y="20317"/>
                      </a:lnTo>
                      <a:lnTo>
                        <a:pt x="19443" y="20295"/>
                      </a:lnTo>
                      <a:lnTo>
                        <a:pt x="19737" y="19589"/>
                      </a:lnTo>
                      <a:lnTo>
                        <a:pt x="20038" y="19315"/>
                      </a:lnTo>
                      <a:lnTo>
                        <a:pt x="20452" y="19315"/>
                      </a:lnTo>
                      <a:lnTo>
                        <a:pt x="20646" y="19317"/>
                      </a:lnTo>
                      <a:lnTo>
                        <a:pt x="20946" y="19589"/>
                      </a:lnTo>
                      <a:lnTo>
                        <a:pt x="21223" y="20252"/>
                      </a:lnTo>
                      <a:lnTo>
                        <a:pt x="21600" y="1942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498" name="Figura">
                  <a:extLst>
                    <a:ext uri="{FF2B5EF4-FFF2-40B4-BE49-F238E27FC236}">
                      <a16:creationId xmlns:a16="http://schemas.microsoft.com/office/drawing/2014/main" id="{9A3B73C9-DC0F-A420-FF3F-CE6BBF3816ED}"/>
                    </a:ext>
                  </a:extLst>
                </p:cNvPr>
                <p:cNvSpPr/>
                <p:nvPr/>
              </p:nvSpPr>
              <p:spPr>
                <a:xfrm>
                  <a:off x="652769" y="294721"/>
                  <a:ext cx="67719" cy="222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0721"/>
                      </a:moveTo>
                      <a:lnTo>
                        <a:pt x="21000" y="0"/>
                      </a:lnTo>
                      <a:lnTo>
                        <a:pt x="0" y="10879"/>
                      </a:lnTo>
                      <a:lnTo>
                        <a:pt x="600" y="21600"/>
                      </a:lnTo>
                      <a:lnTo>
                        <a:pt x="21600" y="107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  <p:sp>
              <p:nvSpPr>
                <p:cNvPr id="499" name="Figura">
                  <a:extLst>
                    <a:ext uri="{FF2B5EF4-FFF2-40B4-BE49-F238E27FC236}">
                      <a16:creationId xmlns:a16="http://schemas.microsoft.com/office/drawing/2014/main" id="{4D2C92CC-0B18-6E68-A9D6-419A2CD702FE}"/>
                    </a:ext>
                  </a:extLst>
                </p:cNvPr>
                <p:cNvSpPr/>
                <p:nvPr/>
              </p:nvSpPr>
              <p:spPr>
                <a:xfrm>
                  <a:off x="64490" y="190289"/>
                  <a:ext cx="591492" cy="293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79" y="14407"/>
                      </a:moveTo>
                      <a:lnTo>
                        <a:pt x="200" y="0"/>
                      </a:lnTo>
                      <a:lnTo>
                        <a:pt x="0" y="7193"/>
                      </a:lnTo>
                      <a:lnTo>
                        <a:pt x="1280" y="21600"/>
                      </a:lnTo>
                      <a:lnTo>
                        <a:pt x="1479" y="14407"/>
                      </a:lnTo>
                      <a:close/>
                      <a:moveTo>
                        <a:pt x="21600" y="7193"/>
                      </a:moveTo>
                      <a:lnTo>
                        <a:pt x="21400" y="11"/>
                      </a:lnTo>
                      <a:lnTo>
                        <a:pt x="20121" y="14418"/>
                      </a:lnTo>
                      <a:lnTo>
                        <a:pt x="20321" y="21600"/>
                      </a:lnTo>
                      <a:lnTo>
                        <a:pt x="21600" y="7193"/>
                      </a:lnTo>
                      <a:close/>
                    </a:path>
                  </a:pathLst>
                </a:cu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 algn="ctr">
                    <a:defRPr sz="1100">
                      <a:solidFill>
                        <a:srgbClr val="1A75CF"/>
                      </a:solidFill>
                    </a:defRPr>
                  </a:pPr>
                  <a:endParaRPr lang="en-GB"/>
                </a:p>
              </p:txBody>
            </p:sp>
          </p:grpSp>
        </p:grpSp>
        <p:sp>
          <p:nvSpPr>
            <p:cNvPr id="61" name="Diagrama de flujo: retraso 864">
              <a:extLst>
                <a:ext uri="{FF2B5EF4-FFF2-40B4-BE49-F238E27FC236}">
                  <a16:creationId xmlns:a16="http://schemas.microsoft.com/office/drawing/2014/main" id="{DBD78ED5-0A57-FB25-2370-BD09EF8041D9}"/>
                </a:ext>
              </a:extLst>
            </p:cNvPr>
            <p:cNvSpPr/>
            <p:nvPr/>
          </p:nvSpPr>
          <p:spPr>
            <a:xfrm rot="16200000">
              <a:off x="238136" y="261763"/>
              <a:ext cx="414207" cy="4861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lang="en-GB"/>
            </a:p>
          </p:txBody>
        </p:sp>
        <p:sp>
          <p:nvSpPr>
            <p:cNvPr id="62" name="Rectángulo 865">
              <a:extLst>
                <a:ext uri="{FF2B5EF4-FFF2-40B4-BE49-F238E27FC236}">
                  <a16:creationId xmlns:a16="http://schemas.microsoft.com/office/drawing/2014/main" id="{55754C72-B766-BC1A-B95D-7C79585FA9FB}"/>
                </a:ext>
              </a:extLst>
            </p:cNvPr>
            <p:cNvSpPr/>
            <p:nvPr/>
          </p:nvSpPr>
          <p:spPr>
            <a:xfrm>
              <a:off x="122112" y="518412"/>
              <a:ext cx="700208" cy="220037"/>
            </a:xfrm>
            <a:prstGeom prst="rect">
              <a:avLst/>
            </a:pr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 lang="en-GB"/>
            </a:p>
          </p:txBody>
        </p:sp>
        <p:pic>
          <p:nvPicPr>
            <p:cNvPr id="63" name="Gráfico 866" descr="Gráfico 866">
              <a:extLst>
                <a:ext uri="{FF2B5EF4-FFF2-40B4-BE49-F238E27FC236}">
                  <a16:creationId xmlns:a16="http://schemas.microsoft.com/office/drawing/2014/main" id="{A16F94E1-C756-EFB5-145A-1057DE919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rcRect t="77517"/>
            <a:stretch>
              <a:fillRect/>
            </a:stretch>
          </p:blipFill>
          <p:spPr>
            <a:xfrm>
              <a:off x="47101" y="520111"/>
              <a:ext cx="800938" cy="1352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5" name="Gráfico 867" descr="Gráfico 867">
              <a:extLst>
                <a:ext uri="{FF2B5EF4-FFF2-40B4-BE49-F238E27FC236}">
                  <a16:creationId xmlns:a16="http://schemas.microsoft.com/office/drawing/2014/main" id="{D7CD6111-D992-34F2-6A4E-B5E9E93715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rcRect t="77517"/>
            <a:stretch>
              <a:fillRect/>
            </a:stretch>
          </p:blipFill>
          <p:spPr>
            <a:xfrm>
              <a:off x="401457" y="617445"/>
              <a:ext cx="392803" cy="1352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6" name="Gráfico 868" descr="Gráfico 868">
              <a:extLst>
                <a:ext uri="{FF2B5EF4-FFF2-40B4-BE49-F238E27FC236}">
                  <a16:creationId xmlns:a16="http://schemas.microsoft.com/office/drawing/2014/main" id="{2287E4A8-1AA4-D402-758E-BEAB9B3F2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rcRect t="77517"/>
            <a:stretch>
              <a:fillRect/>
            </a:stretch>
          </p:blipFill>
          <p:spPr>
            <a:xfrm>
              <a:off x="134835" y="686623"/>
              <a:ext cx="392803" cy="1352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509" name="Grupo 842">
            <a:extLst>
              <a:ext uri="{FF2B5EF4-FFF2-40B4-BE49-F238E27FC236}">
                <a16:creationId xmlns:a16="http://schemas.microsoft.com/office/drawing/2014/main" id="{379EDD24-3BB6-8467-9A65-BB3148D77C50}"/>
              </a:ext>
            </a:extLst>
          </p:cNvPr>
          <p:cNvGrpSpPr/>
          <p:nvPr/>
        </p:nvGrpSpPr>
        <p:grpSpPr>
          <a:xfrm>
            <a:off x="9684947" y="5437744"/>
            <a:ext cx="931818" cy="931850"/>
            <a:chOff x="0" y="0"/>
            <a:chExt cx="931816" cy="931848"/>
          </a:xfrm>
        </p:grpSpPr>
        <p:sp>
          <p:nvSpPr>
            <p:cNvPr id="510" name="object 37">
              <a:extLst>
                <a:ext uri="{FF2B5EF4-FFF2-40B4-BE49-F238E27FC236}">
                  <a16:creationId xmlns:a16="http://schemas.microsoft.com/office/drawing/2014/main" id="{FD184552-349B-7240-250F-F5442D1AE9AF}"/>
                </a:ext>
              </a:extLst>
            </p:cNvPr>
            <p:cNvSpPr/>
            <p:nvPr/>
          </p:nvSpPr>
          <p:spPr>
            <a:xfrm>
              <a:off x="0" y="0"/>
              <a:ext cx="931817" cy="931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 lang="en-GB" dirty="0"/>
            </a:p>
          </p:txBody>
        </p:sp>
        <p:grpSp>
          <p:nvGrpSpPr>
            <p:cNvPr id="511" name="Grupo 844">
              <a:extLst>
                <a:ext uri="{FF2B5EF4-FFF2-40B4-BE49-F238E27FC236}">
                  <a16:creationId xmlns:a16="http://schemas.microsoft.com/office/drawing/2014/main" id="{5DD085D3-FB5D-6ADA-755F-95BF4C7C2C61}"/>
                </a:ext>
              </a:extLst>
            </p:cNvPr>
            <p:cNvGrpSpPr/>
            <p:nvPr/>
          </p:nvGrpSpPr>
          <p:grpSpPr>
            <a:xfrm>
              <a:off x="28495" y="152618"/>
              <a:ext cx="875410" cy="627164"/>
              <a:chOff x="0" y="0"/>
              <a:chExt cx="875409" cy="627163"/>
            </a:xfrm>
          </p:grpSpPr>
          <p:pic>
            <p:nvPicPr>
              <p:cNvPr id="128" name="Gráfico 845" descr="Gráfico 845">
                <a:extLst>
                  <a:ext uri="{FF2B5EF4-FFF2-40B4-BE49-F238E27FC236}">
                    <a16:creationId xmlns:a16="http://schemas.microsoft.com/office/drawing/2014/main" id="{426BD02F-EF0E-4937-1BD3-4A12255F83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09209" y="0"/>
                <a:ext cx="466201" cy="4662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29" name="Gráfico 846" descr="Gráfico 846">
                <a:extLst>
                  <a:ext uri="{FF2B5EF4-FFF2-40B4-BE49-F238E27FC236}">
                    <a16:creationId xmlns:a16="http://schemas.microsoft.com/office/drawing/2014/main" id="{076FA60D-872A-6751-52D2-5822B8A9DA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-1" y="0"/>
                <a:ext cx="466202" cy="4662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0" name="object 37">
                <a:extLst>
                  <a:ext uri="{FF2B5EF4-FFF2-40B4-BE49-F238E27FC236}">
                    <a16:creationId xmlns:a16="http://schemas.microsoft.com/office/drawing/2014/main" id="{E93C9702-4D28-1C6F-A1AD-52F5CCB1DDCF}"/>
                  </a:ext>
                </a:extLst>
              </p:cNvPr>
              <p:cNvSpPr/>
              <p:nvPr/>
            </p:nvSpPr>
            <p:spPr>
              <a:xfrm>
                <a:off x="362764" y="252422"/>
                <a:ext cx="145584" cy="310150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ctr">
                  <a:defRPr sz="1100"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131" name="Rectángulo 848">
                <a:extLst>
                  <a:ext uri="{FF2B5EF4-FFF2-40B4-BE49-F238E27FC236}">
                    <a16:creationId xmlns:a16="http://schemas.microsoft.com/office/drawing/2014/main" id="{09D2C91B-B1D4-2FE5-0AA8-301BC8C64538}"/>
                  </a:ext>
                </a:extLst>
              </p:cNvPr>
              <p:cNvSpPr/>
              <p:nvPr/>
            </p:nvSpPr>
            <p:spPr>
              <a:xfrm>
                <a:off x="285064" y="385024"/>
                <a:ext cx="303811" cy="130399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132" name="Rectángulo 849">
                <a:extLst>
                  <a:ext uri="{FF2B5EF4-FFF2-40B4-BE49-F238E27FC236}">
                    <a16:creationId xmlns:a16="http://schemas.microsoft.com/office/drawing/2014/main" id="{0FF9100A-79D3-0B82-B86F-0F9E5158E0DE}"/>
                  </a:ext>
                </a:extLst>
              </p:cNvPr>
              <p:cNvSpPr/>
              <p:nvPr/>
            </p:nvSpPr>
            <p:spPr>
              <a:xfrm>
                <a:off x="267240" y="433296"/>
                <a:ext cx="303811" cy="130399"/>
              </a:xfrm>
              <a:prstGeom prst="rect">
                <a:avLst/>
              </a:prstGeom>
              <a:solidFill>
                <a:srgbClr val="1A75C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pic>
            <p:nvPicPr>
              <p:cNvPr id="133" name="Gráfico 850" descr="Gráfico 850">
                <a:extLst>
                  <a:ext uri="{FF2B5EF4-FFF2-40B4-BE49-F238E27FC236}">
                    <a16:creationId xmlns:a16="http://schemas.microsoft.com/office/drawing/2014/main" id="{CF008FA4-3F35-CA34-A596-F07CF674EB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56094" y="67723"/>
                <a:ext cx="559441" cy="55944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162" name="Grupo 9">
            <a:extLst>
              <a:ext uri="{FF2B5EF4-FFF2-40B4-BE49-F238E27FC236}">
                <a16:creationId xmlns:a16="http://schemas.microsoft.com/office/drawing/2014/main" id="{64576A9F-C1F4-598B-D072-F8769A3EA755}"/>
              </a:ext>
            </a:extLst>
          </p:cNvPr>
          <p:cNvGrpSpPr/>
          <p:nvPr/>
        </p:nvGrpSpPr>
        <p:grpSpPr>
          <a:xfrm>
            <a:off x="8239171" y="3061256"/>
            <a:ext cx="931818" cy="931850"/>
            <a:chOff x="0" y="0"/>
            <a:chExt cx="931816" cy="931848"/>
          </a:xfrm>
        </p:grpSpPr>
        <p:sp>
          <p:nvSpPr>
            <p:cNvPr id="163" name="object 37">
              <a:extLst>
                <a:ext uri="{FF2B5EF4-FFF2-40B4-BE49-F238E27FC236}">
                  <a16:creationId xmlns:a16="http://schemas.microsoft.com/office/drawing/2014/main" id="{363A0937-5E0E-DCAB-269B-54F24048C02D}"/>
                </a:ext>
              </a:extLst>
            </p:cNvPr>
            <p:cNvSpPr/>
            <p:nvPr/>
          </p:nvSpPr>
          <p:spPr>
            <a:xfrm>
              <a:off x="0" y="0"/>
              <a:ext cx="931817" cy="931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 lang="en-GB"/>
            </a:p>
          </p:txBody>
        </p:sp>
        <p:grpSp>
          <p:nvGrpSpPr>
            <p:cNvPr id="164" name="Grupo 13">
              <a:extLst>
                <a:ext uri="{FF2B5EF4-FFF2-40B4-BE49-F238E27FC236}">
                  <a16:creationId xmlns:a16="http://schemas.microsoft.com/office/drawing/2014/main" id="{54B183C1-341E-E30B-4390-599C0C4D1473}"/>
                </a:ext>
              </a:extLst>
            </p:cNvPr>
            <p:cNvGrpSpPr/>
            <p:nvPr/>
          </p:nvGrpSpPr>
          <p:grpSpPr>
            <a:xfrm>
              <a:off x="179611" y="137712"/>
              <a:ext cx="539380" cy="656718"/>
              <a:chOff x="0" y="0"/>
              <a:chExt cx="539378" cy="656716"/>
            </a:xfrm>
          </p:grpSpPr>
          <p:sp>
            <p:nvSpPr>
              <p:cNvPr id="165" name="Elipse 14">
                <a:extLst>
                  <a:ext uri="{FF2B5EF4-FFF2-40B4-BE49-F238E27FC236}">
                    <a16:creationId xmlns:a16="http://schemas.microsoft.com/office/drawing/2014/main" id="{F1FB4CFB-B4D4-F427-0620-98706945469C}"/>
                  </a:ext>
                </a:extLst>
              </p:cNvPr>
              <p:cNvSpPr/>
              <p:nvPr/>
            </p:nvSpPr>
            <p:spPr>
              <a:xfrm>
                <a:off x="239969" y="-1"/>
                <a:ext cx="93241" cy="9324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166" name="Elipse 15">
                <a:extLst>
                  <a:ext uri="{FF2B5EF4-FFF2-40B4-BE49-F238E27FC236}">
                    <a16:creationId xmlns:a16="http://schemas.microsoft.com/office/drawing/2014/main" id="{17C97628-9D0F-ED83-A8A9-C0A9F7549988}"/>
                  </a:ext>
                </a:extLst>
              </p:cNvPr>
              <p:cNvSpPr/>
              <p:nvPr/>
            </p:nvSpPr>
            <p:spPr>
              <a:xfrm>
                <a:off x="239969" y="563476"/>
                <a:ext cx="93241" cy="9324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 dirty="0"/>
              </a:p>
            </p:txBody>
          </p:sp>
          <p:sp>
            <p:nvSpPr>
              <p:cNvPr id="167" name="Elipse 16">
                <a:extLst>
                  <a:ext uri="{FF2B5EF4-FFF2-40B4-BE49-F238E27FC236}">
                    <a16:creationId xmlns:a16="http://schemas.microsoft.com/office/drawing/2014/main" id="{F9FFD5CF-0AEF-B358-8A9F-7A4C8B21D5FC}"/>
                  </a:ext>
                </a:extLst>
              </p:cNvPr>
              <p:cNvSpPr/>
              <p:nvPr/>
            </p:nvSpPr>
            <p:spPr>
              <a:xfrm>
                <a:off x="81796" y="440044"/>
                <a:ext cx="69931" cy="6993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168" name="Elipse 17">
                <a:extLst>
                  <a:ext uri="{FF2B5EF4-FFF2-40B4-BE49-F238E27FC236}">
                    <a16:creationId xmlns:a16="http://schemas.microsoft.com/office/drawing/2014/main" id="{86C4A97C-83BD-824C-A142-21B6549123FA}"/>
                  </a:ext>
                </a:extLst>
              </p:cNvPr>
              <p:cNvSpPr/>
              <p:nvPr/>
            </p:nvSpPr>
            <p:spPr>
              <a:xfrm>
                <a:off x="84203" y="358301"/>
                <a:ext cx="46621" cy="4662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169" name="Elipse 18">
                <a:extLst>
                  <a:ext uri="{FF2B5EF4-FFF2-40B4-BE49-F238E27FC236}">
                    <a16:creationId xmlns:a16="http://schemas.microsoft.com/office/drawing/2014/main" id="{445797E6-6901-C004-A54C-5D9D97A5F522}"/>
                  </a:ext>
                </a:extLst>
              </p:cNvPr>
              <p:cNvSpPr/>
              <p:nvPr/>
            </p:nvSpPr>
            <p:spPr>
              <a:xfrm>
                <a:off x="350574" y="89722"/>
                <a:ext cx="69931" cy="69931"/>
              </a:xfrm>
              <a:prstGeom prst="ellipse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170" name="Elipse 19">
                <a:extLst>
                  <a:ext uri="{FF2B5EF4-FFF2-40B4-BE49-F238E27FC236}">
                    <a16:creationId xmlns:a16="http://schemas.microsoft.com/office/drawing/2014/main" id="{4C584E78-7B99-68CB-D64D-DE59012BE430}"/>
                  </a:ext>
                </a:extLst>
              </p:cNvPr>
              <p:cNvSpPr/>
              <p:nvPr/>
            </p:nvSpPr>
            <p:spPr>
              <a:xfrm>
                <a:off x="317784" y="496960"/>
                <a:ext cx="46621" cy="4662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171" name="Conector recto 20">
                <a:extLst>
                  <a:ext uri="{FF2B5EF4-FFF2-40B4-BE49-F238E27FC236}">
                    <a16:creationId xmlns:a16="http://schemas.microsoft.com/office/drawing/2014/main" id="{9372FA29-DCAD-EC2C-EF19-94EF16EF8860}"/>
                  </a:ext>
                </a:extLst>
              </p:cNvPr>
              <p:cNvSpPr/>
              <p:nvPr/>
            </p:nvSpPr>
            <p:spPr>
              <a:xfrm>
                <a:off x="286589" y="93240"/>
                <a:ext cx="1" cy="107485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72" name="Conector recto 21">
                <a:extLst>
                  <a:ext uri="{FF2B5EF4-FFF2-40B4-BE49-F238E27FC236}">
                    <a16:creationId xmlns:a16="http://schemas.microsoft.com/office/drawing/2014/main" id="{AF08075D-34C2-06B6-0998-6EF1A3E2BF95}"/>
                  </a:ext>
                </a:extLst>
              </p:cNvPr>
              <p:cNvSpPr/>
              <p:nvPr/>
            </p:nvSpPr>
            <p:spPr>
              <a:xfrm flipH="1">
                <a:off x="208452" y="158865"/>
                <a:ext cx="163974" cy="343895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73" name="Conector recto 22">
                <a:extLst>
                  <a:ext uri="{FF2B5EF4-FFF2-40B4-BE49-F238E27FC236}">
                    <a16:creationId xmlns:a16="http://schemas.microsoft.com/office/drawing/2014/main" id="{8C6723DB-876B-1C5E-5DCF-18C5AAC7E92F}"/>
                  </a:ext>
                </a:extLst>
              </p:cNvPr>
              <p:cNvSpPr/>
              <p:nvPr/>
            </p:nvSpPr>
            <p:spPr>
              <a:xfrm>
                <a:off x="286589" y="457134"/>
                <a:ext cx="1" cy="107485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174" name="Elipse 23">
                <a:extLst>
                  <a:ext uri="{FF2B5EF4-FFF2-40B4-BE49-F238E27FC236}">
                    <a16:creationId xmlns:a16="http://schemas.microsoft.com/office/drawing/2014/main" id="{783B4CBB-D312-4822-66C9-AAAD9622E2C8}"/>
                  </a:ext>
                </a:extLst>
              </p:cNvPr>
              <p:cNvSpPr/>
              <p:nvPr/>
            </p:nvSpPr>
            <p:spPr>
              <a:xfrm>
                <a:off x="175173" y="502156"/>
                <a:ext cx="46621" cy="46621"/>
              </a:xfrm>
              <a:prstGeom prst="ellipse">
                <a:avLst/>
              </a:prstGeom>
              <a:noFill/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246" name="Conector recto 24">
                <a:extLst>
                  <a:ext uri="{FF2B5EF4-FFF2-40B4-BE49-F238E27FC236}">
                    <a16:creationId xmlns:a16="http://schemas.microsoft.com/office/drawing/2014/main" id="{B467DA8A-8917-68EB-32F8-F3FA4972C5CE}"/>
                  </a:ext>
                </a:extLst>
              </p:cNvPr>
              <p:cNvSpPr/>
              <p:nvPr/>
            </p:nvSpPr>
            <p:spPr>
              <a:xfrm>
                <a:off x="177579" y="139245"/>
                <a:ext cx="234062" cy="362911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47" name="Conector recto 25">
                <a:extLst>
                  <a:ext uri="{FF2B5EF4-FFF2-40B4-BE49-F238E27FC236}">
                    <a16:creationId xmlns:a16="http://schemas.microsoft.com/office/drawing/2014/main" id="{C6FECAAA-F0CE-1916-3D74-73F690CE45B9}"/>
                  </a:ext>
                </a:extLst>
              </p:cNvPr>
              <p:cNvSpPr/>
              <p:nvPr/>
            </p:nvSpPr>
            <p:spPr>
              <a:xfrm flipV="1">
                <a:off x="143293" y="220344"/>
                <a:ext cx="333492" cy="228626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49" name="Elipse 26">
                <a:extLst>
                  <a:ext uri="{FF2B5EF4-FFF2-40B4-BE49-F238E27FC236}">
                    <a16:creationId xmlns:a16="http://schemas.microsoft.com/office/drawing/2014/main" id="{F1EFDD1D-6B9F-74FB-9044-ED4BFE10EB49}"/>
                  </a:ext>
                </a:extLst>
              </p:cNvPr>
              <p:cNvSpPr/>
              <p:nvPr/>
            </p:nvSpPr>
            <p:spPr>
              <a:xfrm>
                <a:off x="469448" y="175011"/>
                <a:ext cx="69931" cy="6993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250" name="Elipse 27">
                <a:extLst>
                  <a:ext uri="{FF2B5EF4-FFF2-40B4-BE49-F238E27FC236}">
                    <a16:creationId xmlns:a16="http://schemas.microsoft.com/office/drawing/2014/main" id="{39B8485A-8C35-331D-92E6-8BD44A32FA37}"/>
                  </a:ext>
                </a:extLst>
              </p:cNvPr>
              <p:cNvSpPr/>
              <p:nvPr/>
            </p:nvSpPr>
            <p:spPr>
              <a:xfrm>
                <a:off x="130823" y="96407"/>
                <a:ext cx="69931" cy="6993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251" name="Elipse 28">
                <a:extLst>
                  <a:ext uri="{FF2B5EF4-FFF2-40B4-BE49-F238E27FC236}">
                    <a16:creationId xmlns:a16="http://schemas.microsoft.com/office/drawing/2014/main" id="{960F38A1-AB17-6E69-2341-6BA811B7B4B3}"/>
                  </a:ext>
                </a:extLst>
              </p:cNvPr>
              <p:cNvSpPr/>
              <p:nvPr/>
            </p:nvSpPr>
            <p:spPr>
              <a:xfrm>
                <a:off x="395599" y="483100"/>
                <a:ext cx="93241" cy="9324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252" name="Conector recto 29">
                <a:extLst>
                  <a:ext uri="{FF2B5EF4-FFF2-40B4-BE49-F238E27FC236}">
                    <a16:creationId xmlns:a16="http://schemas.microsoft.com/office/drawing/2014/main" id="{D18A29B5-5149-C091-B006-6E961F26CA03}"/>
                  </a:ext>
                </a:extLst>
              </p:cNvPr>
              <p:cNvSpPr/>
              <p:nvPr/>
            </p:nvSpPr>
            <p:spPr>
              <a:xfrm>
                <a:off x="79835" y="187464"/>
                <a:ext cx="415662" cy="226033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53" name="Elipse 30">
                <a:extLst>
                  <a:ext uri="{FF2B5EF4-FFF2-40B4-BE49-F238E27FC236}">
                    <a16:creationId xmlns:a16="http://schemas.microsoft.com/office/drawing/2014/main" id="{2945A5B7-CC33-48EA-9D1E-3F1664F96C68}"/>
                  </a:ext>
                </a:extLst>
              </p:cNvPr>
              <p:cNvSpPr/>
              <p:nvPr/>
            </p:nvSpPr>
            <p:spPr>
              <a:xfrm>
                <a:off x="-1" y="123777"/>
                <a:ext cx="93241" cy="9324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254" name="Elipse 31">
                <a:extLst>
                  <a:ext uri="{FF2B5EF4-FFF2-40B4-BE49-F238E27FC236}">
                    <a16:creationId xmlns:a16="http://schemas.microsoft.com/office/drawing/2014/main" id="{DABE781B-905D-5D2F-2AC0-6E4E70282ECD}"/>
                  </a:ext>
                </a:extLst>
              </p:cNvPr>
              <p:cNvSpPr/>
              <p:nvPr/>
            </p:nvSpPr>
            <p:spPr>
              <a:xfrm>
                <a:off x="465665" y="385245"/>
                <a:ext cx="69931" cy="6993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255" name="Conector recto 32">
                <a:extLst>
                  <a:ext uri="{FF2B5EF4-FFF2-40B4-BE49-F238E27FC236}">
                    <a16:creationId xmlns:a16="http://schemas.microsoft.com/office/drawing/2014/main" id="{90A11D16-2F66-9D0B-B680-910F3B182BB6}"/>
                  </a:ext>
                </a:extLst>
              </p:cNvPr>
              <p:cNvSpPr/>
              <p:nvPr/>
            </p:nvSpPr>
            <p:spPr>
              <a:xfrm>
                <a:off x="72689" y="293792"/>
                <a:ext cx="404096" cy="42860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56" name="Elipse 33">
                <a:extLst>
                  <a:ext uri="{FF2B5EF4-FFF2-40B4-BE49-F238E27FC236}">
                    <a16:creationId xmlns:a16="http://schemas.microsoft.com/office/drawing/2014/main" id="{E2A8962E-7767-7A05-F426-47E27690A054}"/>
                  </a:ext>
                </a:extLst>
              </p:cNvPr>
              <p:cNvSpPr/>
              <p:nvPr/>
            </p:nvSpPr>
            <p:spPr>
              <a:xfrm>
                <a:off x="454010" y="308028"/>
                <a:ext cx="46621" cy="46621"/>
              </a:xfrm>
              <a:prstGeom prst="ellipse">
                <a:avLst/>
              </a:prstGeom>
              <a:solidFill>
                <a:srgbClr val="1A75CF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257" name="Elipse 34">
                <a:extLst>
                  <a:ext uri="{FF2B5EF4-FFF2-40B4-BE49-F238E27FC236}">
                    <a16:creationId xmlns:a16="http://schemas.microsoft.com/office/drawing/2014/main" id="{67D908CA-94C8-176B-6B2D-2879835FD2C1}"/>
                  </a:ext>
                </a:extLst>
              </p:cNvPr>
              <p:cNvSpPr/>
              <p:nvPr/>
            </p:nvSpPr>
            <p:spPr>
              <a:xfrm>
                <a:off x="15603" y="258556"/>
                <a:ext cx="69931" cy="69931"/>
              </a:xfrm>
              <a:prstGeom prst="ellipse">
                <a:avLst/>
              </a:prstGeom>
              <a:solidFill>
                <a:srgbClr val="1A75C7"/>
              </a:solidFill>
              <a:ln w="63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sp>
            <p:nvSpPr>
              <p:cNvPr id="258" name="Conector recto 35">
                <a:extLst>
                  <a:ext uri="{FF2B5EF4-FFF2-40B4-BE49-F238E27FC236}">
                    <a16:creationId xmlns:a16="http://schemas.microsoft.com/office/drawing/2014/main" id="{272C0F41-DA02-2983-7340-9E90A64A343D}"/>
                  </a:ext>
                </a:extLst>
              </p:cNvPr>
              <p:cNvSpPr/>
              <p:nvPr/>
            </p:nvSpPr>
            <p:spPr>
              <a:xfrm flipV="1">
                <a:off x="129612" y="370198"/>
                <a:ext cx="76046" cy="13596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59" name="Conector recto 36">
                <a:extLst>
                  <a:ext uri="{FF2B5EF4-FFF2-40B4-BE49-F238E27FC236}">
                    <a16:creationId xmlns:a16="http://schemas.microsoft.com/office/drawing/2014/main" id="{99D547DB-65C4-6874-DEF0-36EE59FC9CE4}"/>
                  </a:ext>
                </a:extLst>
              </p:cNvPr>
              <p:cNvSpPr/>
              <p:nvPr/>
            </p:nvSpPr>
            <p:spPr>
              <a:xfrm flipH="1" flipV="1">
                <a:off x="315745" y="429211"/>
                <a:ext cx="20235" cy="71456"/>
              </a:xfrm>
              <a:prstGeom prst="line">
                <a:avLst/>
              </a:prstGeom>
              <a:noFill/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 lang="en-GB"/>
              </a:p>
            </p:txBody>
          </p:sp>
          <p:sp>
            <p:nvSpPr>
              <p:cNvPr id="260" name="Elipse 37">
                <a:extLst>
                  <a:ext uri="{FF2B5EF4-FFF2-40B4-BE49-F238E27FC236}">
                    <a16:creationId xmlns:a16="http://schemas.microsoft.com/office/drawing/2014/main" id="{067D7874-DEBE-8BFD-0F47-5304F6FBF916}"/>
                  </a:ext>
                </a:extLst>
              </p:cNvPr>
              <p:cNvSpPr/>
              <p:nvPr/>
            </p:nvSpPr>
            <p:spPr>
              <a:xfrm>
                <a:off x="158384" y="200724"/>
                <a:ext cx="256411" cy="256411"/>
              </a:xfrm>
              <a:prstGeom prst="ellipse">
                <a:avLst/>
              </a:prstGeom>
              <a:solidFill>
                <a:srgbClr val="1A75CF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>
                    <a:solidFill>
                      <a:srgbClr val="1A75CF"/>
                    </a:solidFill>
                  </a:defRPr>
                </a:pPr>
                <a:endParaRPr lang="en-GB"/>
              </a:p>
            </p:txBody>
          </p:sp>
          <p:pic>
            <p:nvPicPr>
              <p:cNvPr id="261" name="Gráfico 38" descr="Gráfico 38">
                <a:extLst>
                  <a:ext uri="{FF2B5EF4-FFF2-40B4-BE49-F238E27FC236}">
                    <a16:creationId xmlns:a16="http://schemas.microsoft.com/office/drawing/2014/main" id="{B9D12264-4622-4B12-22B7-C877AE6320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0"/>
              <a:stretch>
                <a:fillRect/>
              </a:stretch>
            </p:blipFill>
            <p:spPr>
              <a:xfrm flipH="1">
                <a:off x="179435" y="221775"/>
                <a:ext cx="214309" cy="21430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512" name="Grupo 724">
            <a:extLst>
              <a:ext uri="{FF2B5EF4-FFF2-40B4-BE49-F238E27FC236}">
                <a16:creationId xmlns:a16="http://schemas.microsoft.com/office/drawing/2014/main" id="{B59B8C6A-0AD1-C349-690B-A44A1CD5A0C9}"/>
              </a:ext>
            </a:extLst>
          </p:cNvPr>
          <p:cNvGrpSpPr/>
          <p:nvPr/>
        </p:nvGrpSpPr>
        <p:grpSpPr>
          <a:xfrm>
            <a:off x="8239172" y="1870025"/>
            <a:ext cx="931818" cy="931849"/>
            <a:chOff x="0" y="0"/>
            <a:chExt cx="931816" cy="931848"/>
          </a:xfrm>
        </p:grpSpPr>
        <p:sp>
          <p:nvSpPr>
            <p:cNvPr id="513" name="object 37">
              <a:extLst>
                <a:ext uri="{FF2B5EF4-FFF2-40B4-BE49-F238E27FC236}">
                  <a16:creationId xmlns:a16="http://schemas.microsoft.com/office/drawing/2014/main" id="{85995237-AEBF-E68D-7CDF-931C4C4C3E89}"/>
                </a:ext>
              </a:extLst>
            </p:cNvPr>
            <p:cNvSpPr/>
            <p:nvPr/>
          </p:nvSpPr>
          <p:spPr>
            <a:xfrm>
              <a:off x="0" y="0"/>
              <a:ext cx="931817" cy="931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9" y="0"/>
                  </a:moveTo>
                  <a:lnTo>
                    <a:pt x="9540" y="73"/>
                  </a:lnTo>
                  <a:lnTo>
                    <a:pt x="8323" y="285"/>
                  </a:lnTo>
                  <a:lnTo>
                    <a:pt x="7157" y="630"/>
                  </a:lnTo>
                  <a:lnTo>
                    <a:pt x="6050" y="1098"/>
                  </a:lnTo>
                  <a:lnTo>
                    <a:pt x="5010" y="1681"/>
                  </a:lnTo>
                  <a:lnTo>
                    <a:pt x="4045" y="2373"/>
                  </a:lnTo>
                  <a:lnTo>
                    <a:pt x="3163" y="3163"/>
                  </a:lnTo>
                  <a:lnTo>
                    <a:pt x="2372" y="4045"/>
                  </a:lnTo>
                  <a:lnTo>
                    <a:pt x="1681" y="5010"/>
                  </a:lnTo>
                  <a:lnTo>
                    <a:pt x="1098" y="6051"/>
                  </a:lnTo>
                  <a:lnTo>
                    <a:pt x="630" y="7158"/>
                  </a:lnTo>
                  <a:lnTo>
                    <a:pt x="285" y="8324"/>
                  </a:lnTo>
                  <a:lnTo>
                    <a:pt x="73" y="9541"/>
                  </a:lnTo>
                  <a:lnTo>
                    <a:pt x="0" y="10801"/>
                  </a:lnTo>
                  <a:lnTo>
                    <a:pt x="73" y="12060"/>
                  </a:lnTo>
                  <a:lnTo>
                    <a:pt x="285" y="13277"/>
                  </a:lnTo>
                  <a:lnTo>
                    <a:pt x="630" y="14443"/>
                  </a:lnTo>
                  <a:lnTo>
                    <a:pt x="1098" y="15550"/>
                  </a:lnTo>
                  <a:lnTo>
                    <a:pt x="1681" y="16590"/>
                  </a:lnTo>
                  <a:lnTo>
                    <a:pt x="2372" y="17555"/>
                  </a:lnTo>
                  <a:lnTo>
                    <a:pt x="3163" y="18437"/>
                  </a:lnTo>
                  <a:lnTo>
                    <a:pt x="4045" y="19228"/>
                  </a:lnTo>
                  <a:lnTo>
                    <a:pt x="5010" y="19919"/>
                  </a:lnTo>
                  <a:lnTo>
                    <a:pt x="6050" y="20502"/>
                  </a:lnTo>
                  <a:lnTo>
                    <a:pt x="7157" y="20970"/>
                  </a:lnTo>
                  <a:lnTo>
                    <a:pt x="8323" y="21315"/>
                  </a:lnTo>
                  <a:lnTo>
                    <a:pt x="9540" y="21527"/>
                  </a:lnTo>
                  <a:lnTo>
                    <a:pt x="10799" y="21600"/>
                  </a:lnTo>
                  <a:lnTo>
                    <a:pt x="12059" y="21527"/>
                  </a:lnTo>
                  <a:lnTo>
                    <a:pt x="13276" y="21315"/>
                  </a:lnTo>
                  <a:lnTo>
                    <a:pt x="14442" y="20970"/>
                  </a:lnTo>
                  <a:lnTo>
                    <a:pt x="15549" y="20502"/>
                  </a:lnTo>
                  <a:lnTo>
                    <a:pt x="16589" y="19919"/>
                  </a:lnTo>
                  <a:lnTo>
                    <a:pt x="17555" y="19228"/>
                  </a:lnTo>
                  <a:lnTo>
                    <a:pt x="18437" y="18437"/>
                  </a:lnTo>
                  <a:lnTo>
                    <a:pt x="19227" y="17555"/>
                  </a:lnTo>
                  <a:lnTo>
                    <a:pt x="19918" y="16590"/>
                  </a:lnTo>
                  <a:lnTo>
                    <a:pt x="20502" y="15550"/>
                  </a:lnTo>
                  <a:lnTo>
                    <a:pt x="20970" y="14443"/>
                  </a:lnTo>
                  <a:lnTo>
                    <a:pt x="21315" y="13277"/>
                  </a:lnTo>
                  <a:lnTo>
                    <a:pt x="21527" y="12060"/>
                  </a:lnTo>
                  <a:lnTo>
                    <a:pt x="21600" y="10801"/>
                  </a:lnTo>
                  <a:lnTo>
                    <a:pt x="21527" y="9541"/>
                  </a:lnTo>
                  <a:lnTo>
                    <a:pt x="21315" y="8324"/>
                  </a:lnTo>
                  <a:lnTo>
                    <a:pt x="20970" y="7158"/>
                  </a:lnTo>
                  <a:lnTo>
                    <a:pt x="20502" y="6051"/>
                  </a:lnTo>
                  <a:lnTo>
                    <a:pt x="19918" y="5010"/>
                  </a:lnTo>
                  <a:lnTo>
                    <a:pt x="19227" y="4045"/>
                  </a:lnTo>
                  <a:lnTo>
                    <a:pt x="18437" y="3163"/>
                  </a:lnTo>
                  <a:lnTo>
                    <a:pt x="17555" y="2373"/>
                  </a:lnTo>
                  <a:lnTo>
                    <a:pt x="16589" y="1681"/>
                  </a:lnTo>
                  <a:lnTo>
                    <a:pt x="15549" y="1098"/>
                  </a:lnTo>
                  <a:lnTo>
                    <a:pt x="14442" y="630"/>
                  </a:lnTo>
                  <a:lnTo>
                    <a:pt x="13276" y="285"/>
                  </a:lnTo>
                  <a:lnTo>
                    <a:pt x="12059" y="73"/>
                  </a:lnTo>
                  <a:lnTo>
                    <a:pt x="10799" y="0"/>
                  </a:lnTo>
                  <a:close/>
                </a:path>
              </a:pathLst>
            </a:cu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sz="1100">
                  <a:solidFill>
                    <a:srgbClr val="1A75CF"/>
                  </a:solidFill>
                </a:defRPr>
              </a:pPr>
              <a:endParaRPr lang="en-GB"/>
            </a:p>
          </p:txBody>
        </p:sp>
        <p:pic>
          <p:nvPicPr>
            <p:cNvPr id="514" name="Gráfico 726" descr="Gráfico 726">
              <a:extLst>
                <a:ext uri="{FF2B5EF4-FFF2-40B4-BE49-F238E27FC236}">
                  <a16:creationId xmlns:a16="http://schemas.microsoft.com/office/drawing/2014/main" id="{50114F22-B88A-9B25-6347-4C28861801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192020" y="192020"/>
              <a:ext cx="548360" cy="5483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76892093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15189D3-0A90-AEB0-A786-42D34D1D31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0D0456-8E91-425C-0C4B-3CCB161289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Graphic resources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80F534-57D7-681D-3252-97185B430D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Bar chart</a:t>
            </a:r>
          </a:p>
        </p:txBody>
      </p:sp>
      <p:grpSp>
        <p:nvGrpSpPr>
          <p:cNvPr id="10" name="Google Shape;545;p5">
            <a:extLst>
              <a:ext uri="{FF2B5EF4-FFF2-40B4-BE49-F238E27FC236}">
                <a16:creationId xmlns:a16="http://schemas.microsoft.com/office/drawing/2014/main" id="{03AADF84-6C8B-89CF-3CC0-5AD00FE05779}"/>
              </a:ext>
            </a:extLst>
          </p:cNvPr>
          <p:cNvGrpSpPr/>
          <p:nvPr/>
        </p:nvGrpSpPr>
        <p:grpSpPr>
          <a:xfrm>
            <a:off x="2246097" y="1935671"/>
            <a:ext cx="2975519" cy="2458513"/>
            <a:chOff x="0" y="0"/>
            <a:chExt cx="2975517" cy="2458512"/>
          </a:xfrm>
        </p:grpSpPr>
        <p:sp>
          <p:nvSpPr>
            <p:cNvPr id="11" name="Google Shape;546;p5">
              <a:extLst>
                <a:ext uri="{FF2B5EF4-FFF2-40B4-BE49-F238E27FC236}">
                  <a16:creationId xmlns:a16="http://schemas.microsoft.com/office/drawing/2014/main" id="{C94410C7-2F5A-DA0D-8F34-781E19560B82}"/>
                </a:ext>
              </a:extLst>
            </p:cNvPr>
            <p:cNvSpPr txBox="1"/>
            <p:nvPr/>
          </p:nvSpPr>
          <p:spPr>
            <a:xfrm>
              <a:off x="0" y="692047"/>
              <a:ext cx="61222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 algn="ctr">
                <a:defRPr b="1">
                  <a:solidFill>
                    <a:srgbClr val="8CBAE7"/>
                  </a:solidFill>
                </a:defRPr>
              </a:lvl1pPr>
            </a:lstStyle>
            <a:p>
              <a:r>
                <a:rPr dirty="0"/>
                <a:t>8</a:t>
              </a:r>
              <a:r>
                <a:rPr lang="es-ES" dirty="0"/>
                <a:t>,</a:t>
              </a:r>
              <a:r>
                <a:rPr dirty="0"/>
                <a:t>217</a:t>
              </a:r>
            </a:p>
          </p:txBody>
        </p:sp>
        <p:sp>
          <p:nvSpPr>
            <p:cNvPr id="12" name="Google Shape;547;p5">
              <a:extLst>
                <a:ext uri="{FF2B5EF4-FFF2-40B4-BE49-F238E27FC236}">
                  <a16:creationId xmlns:a16="http://schemas.microsoft.com/office/drawing/2014/main" id="{6148A2EB-693A-30C6-BC70-1373F17C3A8B}"/>
                </a:ext>
              </a:extLst>
            </p:cNvPr>
            <p:cNvSpPr txBox="1"/>
            <p:nvPr/>
          </p:nvSpPr>
          <p:spPr>
            <a:xfrm>
              <a:off x="992979" y="439445"/>
              <a:ext cx="863795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 algn="ctr">
                <a:defRPr b="1">
                  <a:solidFill>
                    <a:srgbClr val="5398DB"/>
                  </a:solidFill>
                </a:defRPr>
              </a:lvl1pPr>
            </a:lstStyle>
            <a:p>
              <a:r>
                <a:rPr dirty="0"/>
                <a:t>9</a:t>
              </a:r>
              <a:r>
                <a:rPr lang="es-ES" dirty="0"/>
                <a:t>,</a:t>
              </a:r>
              <a:r>
                <a:rPr dirty="0"/>
                <a:t>071</a:t>
              </a:r>
            </a:p>
          </p:txBody>
        </p:sp>
        <p:sp>
          <p:nvSpPr>
            <p:cNvPr id="13" name="Google Shape;548;p5">
              <a:extLst>
                <a:ext uri="{FF2B5EF4-FFF2-40B4-BE49-F238E27FC236}">
                  <a16:creationId xmlns:a16="http://schemas.microsoft.com/office/drawing/2014/main" id="{8B1AB6F7-FC3E-3C87-5E58-DED72A434369}"/>
                </a:ext>
              </a:extLst>
            </p:cNvPr>
            <p:cNvSpPr txBox="1"/>
            <p:nvPr/>
          </p:nvSpPr>
          <p:spPr>
            <a:xfrm>
              <a:off x="1137325" y="2285697"/>
              <a:ext cx="575079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22225" algn="ctr">
                <a:lnSpc>
                  <a:spcPct val="102000"/>
                </a:lnSpc>
                <a:defRPr sz="1200"/>
              </a:lvl1pPr>
            </a:lstStyle>
            <a:p>
              <a:r>
                <a:rPr dirty="0"/>
                <a:t>2024</a:t>
              </a:r>
            </a:p>
          </p:txBody>
        </p:sp>
        <p:sp>
          <p:nvSpPr>
            <p:cNvPr id="14" name="Google Shape;549;p5">
              <a:extLst>
                <a:ext uri="{FF2B5EF4-FFF2-40B4-BE49-F238E27FC236}">
                  <a16:creationId xmlns:a16="http://schemas.microsoft.com/office/drawing/2014/main" id="{8C8B8889-2984-6BD9-1E78-8249A6888947}"/>
                </a:ext>
              </a:extLst>
            </p:cNvPr>
            <p:cNvSpPr txBox="1"/>
            <p:nvPr/>
          </p:nvSpPr>
          <p:spPr>
            <a:xfrm>
              <a:off x="2256081" y="2285697"/>
              <a:ext cx="575079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22225" algn="ctr">
                <a:lnSpc>
                  <a:spcPct val="102000"/>
                </a:lnSpc>
                <a:defRPr sz="1200"/>
              </a:lvl1pPr>
            </a:lstStyle>
            <a:p>
              <a:r>
                <a:rPr dirty="0"/>
                <a:t>2025</a:t>
              </a:r>
            </a:p>
          </p:txBody>
        </p:sp>
        <p:sp>
          <p:nvSpPr>
            <p:cNvPr id="21" name="Google Shape;550;p5">
              <a:extLst>
                <a:ext uri="{FF2B5EF4-FFF2-40B4-BE49-F238E27FC236}">
                  <a16:creationId xmlns:a16="http://schemas.microsoft.com/office/drawing/2014/main" id="{68DEF8B1-84CC-CBB0-5E47-F60268BE3E19}"/>
                </a:ext>
              </a:extLst>
            </p:cNvPr>
            <p:cNvSpPr txBox="1"/>
            <p:nvPr/>
          </p:nvSpPr>
          <p:spPr>
            <a:xfrm>
              <a:off x="2111722" y="0"/>
              <a:ext cx="863795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 algn="ctr">
                <a:defRPr b="1">
                  <a:solidFill>
                    <a:srgbClr val="1A75CF"/>
                  </a:solidFill>
                </a:defRPr>
              </a:lvl1pPr>
            </a:lstStyle>
            <a:p>
              <a:r>
                <a:rPr dirty="0"/>
                <a:t>9</a:t>
              </a:r>
              <a:r>
                <a:rPr lang="es-ES" dirty="0"/>
                <a:t>,</a:t>
              </a:r>
              <a:r>
                <a:rPr dirty="0"/>
                <a:t>700</a:t>
              </a:r>
            </a:p>
          </p:txBody>
        </p:sp>
        <p:sp>
          <p:nvSpPr>
            <p:cNvPr id="22" name="Google Shape;551;p5">
              <a:extLst>
                <a:ext uri="{FF2B5EF4-FFF2-40B4-BE49-F238E27FC236}">
                  <a16:creationId xmlns:a16="http://schemas.microsoft.com/office/drawing/2014/main" id="{77A84029-D5C0-6066-C9FD-1D91ED7EB4AB}"/>
                </a:ext>
              </a:extLst>
            </p:cNvPr>
            <p:cNvSpPr/>
            <p:nvPr/>
          </p:nvSpPr>
          <p:spPr>
            <a:xfrm>
              <a:off x="2256080" y="295595"/>
              <a:ext cx="575079" cy="1903517"/>
            </a:xfrm>
            <a:prstGeom prst="rect">
              <a:avLst/>
            </a:pr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1A75CF"/>
                  </a:solidFill>
                </a:defRPr>
              </a:pPr>
              <a:endParaRPr/>
            </a:p>
          </p:txBody>
        </p:sp>
        <p:sp>
          <p:nvSpPr>
            <p:cNvPr id="23" name="Google Shape;552;p5">
              <a:extLst>
                <a:ext uri="{FF2B5EF4-FFF2-40B4-BE49-F238E27FC236}">
                  <a16:creationId xmlns:a16="http://schemas.microsoft.com/office/drawing/2014/main" id="{79264C78-86C0-8DFD-3FC7-641C5D8092BC}"/>
                </a:ext>
              </a:extLst>
            </p:cNvPr>
            <p:cNvSpPr/>
            <p:nvPr/>
          </p:nvSpPr>
          <p:spPr>
            <a:xfrm>
              <a:off x="1137337" y="709902"/>
              <a:ext cx="575079" cy="1489210"/>
            </a:xfrm>
            <a:prstGeom prst="rect">
              <a:avLst/>
            </a:prstGeom>
            <a:solidFill>
              <a:srgbClr val="1A75CF">
                <a:alpha val="7490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1A75CF"/>
                  </a:solidFill>
                </a:defRPr>
              </a:pPr>
              <a:endParaRPr/>
            </a:p>
          </p:txBody>
        </p:sp>
        <p:sp>
          <p:nvSpPr>
            <p:cNvPr id="24" name="Google Shape;553;p5">
              <a:extLst>
                <a:ext uri="{FF2B5EF4-FFF2-40B4-BE49-F238E27FC236}">
                  <a16:creationId xmlns:a16="http://schemas.microsoft.com/office/drawing/2014/main" id="{4FE24FA6-2BEE-5C68-EA80-E17E6EC62C1C}"/>
                </a:ext>
              </a:extLst>
            </p:cNvPr>
            <p:cNvSpPr/>
            <p:nvPr/>
          </p:nvSpPr>
          <p:spPr>
            <a:xfrm>
              <a:off x="18570" y="989627"/>
              <a:ext cx="575079" cy="1209483"/>
            </a:xfrm>
            <a:prstGeom prst="rect">
              <a:avLst/>
            </a:prstGeom>
            <a:solidFill>
              <a:srgbClr val="1A75CF">
                <a:alpha val="5019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1A75CF"/>
                  </a:solidFill>
                </a:defRPr>
              </a:pPr>
              <a:endParaRPr/>
            </a:p>
          </p:txBody>
        </p:sp>
        <p:sp>
          <p:nvSpPr>
            <p:cNvPr id="25" name="Google Shape;554;p5">
              <a:extLst>
                <a:ext uri="{FF2B5EF4-FFF2-40B4-BE49-F238E27FC236}">
                  <a16:creationId xmlns:a16="http://schemas.microsoft.com/office/drawing/2014/main" id="{6F72FD5F-A5A1-A912-A7F3-BFC9FEF6C15D}"/>
                </a:ext>
              </a:extLst>
            </p:cNvPr>
            <p:cNvSpPr/>
            <p:nvPr/>
          </p:nvSpPr>
          <p:spPr>
            <a:xfrm>
              <a:off x="18570" y="2199111"/>
              <a:ext cx="2812589" cy="1"/>
            </a:xfrm>
            <a:prstGeom prst="line">
              <a:avLst/>
            </a:prstGeom>
            <a:noFill/>
            <a:ln w="19050" cap="flat">
              <a:solidFill>
                <a:srgbClr val="1A75C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" name="Google Shape;555;p5">
              <a:extLst>
                <a:ext uri="{FF2B5EF4-FFF2-40B4-BE49-F238E27FC236}">
                  <a16:creationId xmlns:a16="http://schemas.microsoft.com/office/drawing/2014/main" id="{671A88D5-CB40-140F-3F04-A77A9C4BFE55}"/>
                </a:ext>
              </a:extLst>
            </p:cNvPr>
            <p:cNvSpPr txBox="1"/>
            <p:nvPr/>
          </p:nvSpPr>
          <p:spPr>
            <a:xfrm>
              <a:off x="18570" y="2285697"/>
              <a:ext cx="575079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22225" algn="ctr">
                <a:lnSpc>
                  <a:spcPct val="102000"/>
                </a:lnSpc>
                <a:defRPr sz="1200"/>
              </a:lvl1pPr>
            </a:lstStyle>
            <a:p>
              <a:r>
                <a:rPr dirty="0"/>
                <a:t>2023</a:t>
              </a:r>
            </a:p>
          </p:txBody>
        </p:sp>
      </p:grpSp>
      <p:grpSp>
        <p:nvGrpSpPr>
          <p:cNvPr id="27" name="Google Shape;545;p5">
            <a:extLst>
              <a:ext uri="{FF2B5EF4-FFF2-40B4-BE49-F238E27FC236}">
                <a16:creationId xmlns:a16="http://schemas.microsoft.com/office/drawing/2014/main" id="{EA7930CC-600E-FAAF-8E13-81BD2BE6FEAF}"/>
              </a:ext>
            </a:extLst>
          </p:cNvPr>
          <p:cNvGrpSpPr/>
          <p:nvPr/>
        </p:nvGrpSpPr>
        <p:grpSpPr>
          <a:xfrm>
            <a:off x="6080550" y="2229537"/>
            <a:ext cx="3455382" cy="1970483"/>
            <a:chOff x="-1423346" y="-1382533"/>
            <a:chExt cx="3455380" cy="1970482"/>
          </a:xfrm>
        </p:grpSpPr>
        <p:sp>
          <p:nvSpPr>
            <p:cNvPr id="28" name="Google Shape;552;p5">
              <a:extLst>
                <a:ext uri="{FF2B5EF4-FFF2-40B4-BE49-F238E27FC236}">
                  <a16:creationId xmlns:a16="http://schemas.microsoft.com/office/drawing/2014/main" id="{2176D965-2387-A315-A3EF-C761774009A7}"/>
                </a:ext>
              </a:extLst>
            </p:cNvPr>
            <p:cNvSpPr/>
            <p:nvPr/>
          </p:nvSpPr>
          <p:spPr>
            <a:xfrm>
              <a:off x="-1194846" y="-647852"/>
              <a:ext cx="2353936" cy="483832"/>
            </a:xfrm>
            <a:prstGeom prst="rect">
              <a:avLst/>
            </a:prstGeom>
            <a:solidFill>
              <a:srgbClr val="1A75CF">
                <a:alpha val="74901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1A75CF"/>
                  </a:solidFill>
                </a:defRPr>
              </a:pPr>
              <a:endParaRPr/>
            </a:p>
          </p:txBody>
        </p:sp>
        <p:sp>
          <p:nvSpPr>
            <p:cNvPr id="29" name="Google Shape;546;p5">
              <a:extLst>
                <a:ext uri="{FF2B5EF4-FFF2-40B4-BE49-F238E27FC236}">
                  <a16:creationId xmlns:a16="http://schemas.microsoft.com/office/drawing/2014/main" id="{8779330F-3E72-0387-7F3F-1B94BF5FA13F}"/>
                </a:ext>
              </a:extLst>
            </p:cNvPr>
            <p:cNvSpPr txBox="1"/>
            <p:nvPr/>
          </p:nvSpPr>
          <p:spPr>
            <a:xfrm>
              <a:off x="304800" y="-1220572"/>
              <a:ext cx="61222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 algn="ctr">
                <a:defRPr b="1">
                  <a:solidFill>
                    <a:srgbClr val="8CBAE7"/>
                  </a:solidFill>
                </a:defRPr>
              </a:lvl1pPr>
            </a:lstStyle>
            <a:p>
              <a:r>
                <a:rPr lang="en-US" dirty="0"/>
                <a:t>9,700</a:t>
              </a:r>
            </a:p>
          </p:txBody>
        </p:sp>
        <p:sp>
          <p:nvSpPr>
            <p:cNvPr id="30" name="Google Shape;547;p5">
              <a:extLst>
                <a:ext uri="{FF2B5EF4-FFF2-40B4-BE49-F238E27FC236}">
                  <a16:creationId xmlns:a16="http://schemas.microsoft.com/office/drawing/2014/main" id="{F1BCA043-643F-CEED-D89B-2602A42368F1}"/>
                </a:ext>
              </a:extLst>
            </p:cNvPr>
            <p:cNvSpPr txBox="1"/>
            <p:nvPr/>
          </p:nvSpPr>
          <p:spPr>
            <a:xfrm>
              <a:off x="1168239" y="-513054"/>
              <a:ext cx="863795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 algn="ctr">
                <a:defRPr b="1">
                  <a:solidFill>
                    <a:srgbClr val="5398DB"/>
                  </a:solidFill>
                </a:defRPr>
              </a:lvl1pPr>
            </a:lstStyle>
            <a:p>
              <a:r>
                <a:rPr dirty="0"/>
                <a:t>9</a:t>
              </a:r>
              <a:r>
                <a:rPr lang="es-ES" dirty="0"/>
                <a:t>,</a:t>
              </a:r>
              <a:r>
                <a:rPr dirty="0"/>
                <a:t>071</a:t>
              </a:r>
            </a:p>
          </p:txBody>
        </p:sp>
        <p:sp>
          <p:nvSpPr>
            <p:cNvPr id="31" name="Google Shape;548;p5">
              <a:extLst>
                <a:ext uri="{FF2B5EF4-FFF2-40B4-BE49-F238E27FC236}">
                  <a16:creationId xmlns:a16="http://schemas.microsoft.com/office/drawing/2014/main" id="{FAC07BEB-8D17-A4DC-8891-6A9CD97FEC40}"/>
                </a:ext>
              </a:extLst>
            </p:cNvPr>
            <p:cNvSpPr txBox="1"/>
            <p:nvPr/>
          </p:nvSpPr>
          <p:spPr>
            <a:xfrm rot="16200000">
              <a:off x="-1624478" y="-524176"/>
              <a:ext cx="575079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22225" algn="ctr">
                <a:lnSpc>
                  <a:spcPct val="102000"/>
                </a:lnSpc>
                <a:defRPr sz="1200"/>
              </a:lvl1pPr>
            </a:lstStyle>
            <a:p>
              <a:r>
                <a:rPr dirty="0"/>
                <a:t>2024</a:t>
              </a:r>
            </a:p>
          </p:txBody>
        </p:sp>
        <p:sp>
          <p:nvSpPr>
            <p:cNvPr id="32" name="Google Shape;549;p5">
              <a:extLst>
                <a:ext uri="{FF2B5EF4-FFF2-40B4-BE49-F238E27FC236}">
                  <a16:creationId xmlns:a16="http://schemas.microsoft.com/office/drawing/2014/main" id="{4A59DFE0-76F9-53D8-922E-0F491ED9F473}"/>
                </a:ext>
              </a:extLst>
            </p:cNvPr>
            <p:cNvSpPr txBox="1"/>
            <p:nvPr/>
          </p:nvSpPr>
          <p:spPr>
            <a:xfrm rot="16200000">
              <a:off x="-1624478" y="214002"/>
              <a:ext cx="575079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22225" algn="ctr">
                <a:lnSpc>
                  <a:spcPct val="102000"/>
                </a:lnSpc>
                <a:defRPr sz="1200"/>
              </a:lvl1pPr>
            </a:lstStyle>
            <a:p>
              <a:r>
                <a:rPr dirty="0"/>
                <a:t>2025</a:t>
              </a:r>
            </a:p>
          </p:txBody>
        </p:sp>
        <p:sp>
          <p:nvSpPr>
            <p:cNvPr id="33" name="Google Shape;550;p5">
              <a:extLst>
                <a:ext uri="{FF2B5EF4-FFF2-40B4-BE49-F238E27FC236}">
                  <a16:creationId xmlns:a16="http://schemas.microsoft.com/office/drawing/2014/main" id="{4E04F9F6-5FDA-F814-5C53-E2568DC5D990}"/>
                </a:ext>
              </a:extLst>
            </p:cNvPr>
            <p:cNvSpPr txBox="1"/>
            <p:nvPr/>
          </p:nvSpPr>
          <p:spPr>
            <a:xfrm>
              <a:off x="-608616" y="220980"/>
              <a:ext cx="863795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12700" algn="ctr">
                <a:defRPr b="1">
                  <a:solidFill>
                    <a:srgbClr val="1A75CF"/>
                  </a:solidFill>
                </a:defRPr>
              </a:lvl1pPr>
            </a:lstStyle>
            <a:p>
              <a:r>
                <a:rPr lang="en-US" dirty="0"/>
                <a:t>8,217</a:t>
              </a:r>
            </a:p>
          </p:txBody>
        </p:sp>
        <p:sp>
          <p:nvSpPr>
            <p:cNvPr id="34" name="Google Shape;551;p5">
              <a:extLst>
                <a:ext uri="{FF2B5EF4-FFF2-40B4-BE49-F238E27FC236}">
                  <a16:creationId xmlns:a16="http://schemas.microsoft.com/office/drawing/2014/main" id="{9EAD4DE6-E020-8B72-1482-05C082470B5C}"/>
                </a:ext>
              </a:extLst>
            </p:cNvPr>
            <p:cNvSpPr/>
            <p:nvPr/>
          </p:nvSpPr>
          <p:spPr>
            <a:xfrm>
              <a:off x="-1185618" y="59817"/>
              <a:ext cx="575079" cy="481012"/>
            </a:xfrm>
            <a:prstGeom prst="rect">
              <a:avLst/>
            </a:prstGeom>
            <a:solidFill>
              <a:srgbClr val="1A75C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1A75CF"/>
                  </a:solidFill>
                </a:defRPr>
              </a:pPr>
              <a:endParaRPr/>
            </a:p>
          </p:txBody>
        </p:sp>
        <p:sp>
          <p:nvSpPr>
            <p:cNvPr id="35" name="Google Shape;553;p5">
              <a:extLst>
                <a:ext uri="{FF2B5EF4-FFF2-40B4-BE49-F238E27FC236}">
                  <a16:creationId xmlns:a16="http://schemas.microsoft.com/office/drawing/2014/main" id="{28558AAB-26EF-0D85-D7EC-6236D5CAC19A}"/>
                </a:ext>
              </a:extLst>
            </p:cNvPr>
            <p:cNvSpPr/>
            <p:nvPr/>
          </p:nvSpPr>
          <p:spPr>
            <a:xfrm>
              <a:off x="-1191996" y="-1372572"/>
              <a:ext cx="1498599" cy="488639"/>
            </a:xfrm>
            <a:prstGeom prst="rect">
              <a:avLst/>
            </a:prstGeom>
            <a:solidFill>
              <a:srgbClr val="1A75CF">
                <a:alpha val="50195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1600">
                  <a:solidFill>
                    <a:srgbClr val="1A75CF"/>
                  </a:solidFill>
                </a:defRPr>
              </a:pPr>
              <a:endParaRPr/>
            </a:p>
          </p:txBody>
        </p:sp>
        <p:sp>
          <p:nvSpPr>
            <p:cNvPr id="36" name="Google Shape;555;p5">
              <a:extLst>
                <a:ext uri="{FF2B5EF4-FFF2-40B4-BE49-F238E27FC236}">
                  <a16:creationId xmlns:a16="http://schemas.microsoft.com/office/drawing/2014/main" id="{33CA5EAC-5C10-6CB0-86A0-67B11830DF84}"/>
                </a:ext>
              </a:extLst>
            </p:cNvPr>
            <p:cNvSpPr txBox="1"/>
            <p:nvPr/>
          </p:nvSpPr>
          <p:spPr>
            <a:xfrm rot="16200000">
              <a:off x="-1624478" y="-1181401"/>
              <a:ext cx="575079" cy="1728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indent="22225" algn="ctr">
                <a:lnSpc>
                  <a:spcPct val="102000"/>
                </a:lnSpc>
                <a:defRPr sz="1200"/>
              </a:lvl1pPr>
            </a:lstStyle>
            <a:p>
              <a:r>
                <a:rPr dirty="0"/>
                <a:t>2023</a:t>
              </a:r>
            </a:p>
          </p:txBody>
        </p:sp>
        <p:sp>
          <p:nvSpPr>
            <p:cNvPr id="37" name="Google Shape;554;p5">
              <a:extLst>
                <a:ext uri="{FF2B5EF4-FFF2-40B4-BE49-F238E27FC236}">
                  <a16:creationId xmlns:a16="http://schemas.microsoft.com/office/drawing/2014/main" id="{529B0415-0C72-16AC-6CC4-C04D8B085232}"/>
                </a:ext>
              </a:extLst>
            </p:cNvPr>
            <p:cNvSpPr/>
            <p:nvPr/>
          </p:nvSpPr>
          <p:spPr>
            <a:xfrm flipH="1" flipV="1">
              <a:off x="-1198347" y="-1373696"/>
              <a:ext cx="1" cy="1914524"/>
            </a:xfrm>
            <a:prstGeom prst="line">
              <a:avLst/>
            </a:prstGeom>
            <a:noFill/>
            <a:ln w="19050" cap="flat">
              <a:solidFill>
                <a:srgbClr val="1A75C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3036910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15189D3-0A90-AEB0-A786-42D34D1D31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0D0456-8E91-425C-0C4B-3CCB161289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Graphic resources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80F534-57D7-681D-3252-97185B430D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Pie chart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B9B21EBB-2DF5-C9F9-398C-644D4E974959}"/>
              </a:ext>
            </a:extLst>
          </p:cNvPr>
          <p:cNvGrpSpPr/>
          <p:nvPr/>
        </p:nvGrpSpPr>
        <p:grpSpPr>
          <a:xfrm>
            <a:off x="1699595" y="1802595"/>
            <a:ext cx="5005431" cy="3650168"/>
            <a:chOff x="299351" y="0"/>
            <a:chExt cx="5005430" cy="3650167"/>
          </a:xfrm>
        </p:grpSpPr>
        <p:graphicFrame>
          <p:nvGraphicFramePr>
            <p:cNvPr id="6" name="Gráfico 314">
              <a:extLst>
                <a:ext uri="{FF2B5EF4-FFF2-40B4-BE49-F238E27FC236}">
                  <a16:creationId xmlns:a16="http://schemas.microsoft.com/office/drawing/2014/main" id="{207AEEA0-58A4-8269-00E0-DFAA5FBC4667}"/>
                </a:ext>
              </a:extLst>
            </p:cNvPr>
            <p:cNvGraphicFramePr/>
            <p:nvPr/>
          </p:nvGraphicFramePr>
          <p:xfrm>
            <a:off x="1688706" y="568072"/>
            <a:ext cx="2264838" cy="226483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Google Shape;611;p6">
              <a:extLst>
                <a:ext uri="{FF2B5EF4-FFF2-40B4-BE49-F238E27FC236}">
                  <a16:creationId xmlns:a16="http://schemas.microsoft.com/office/drawing/2014/main" id="{AC66E631-4944-EE49-1C6A-AB6837F0EAA9}"/>
                </a:ext>
              </a:extLst>
            </p:cNvPr>
            <p:cNvSpPr txBox="1"/>
            <p:nvPr/>
          </p:nvSpPr>
          <p:spPr>
            <a:xfrm>
              <a:off x="818892" y="0"/>
              <a:ext cx="1188000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 algn="r">
                <a:defRPr sz="1000" b="1"/>
              </a:pPr>
              <a:r>
                <a:rPr lang="en-US" dirty="0"/>
                <a:t>Descriptive</a:t>
              </a:r>
              <a:r>
                <a:rPr lang="es-ES" dirty="0"/>
                <a:t> </a:t>
              </a:r>
              <a:r>
                <a:rPr lang="en-US" dirty="0"/>
                <a:t>title</a:t>
              </a:r>
            </a:p>
            <a:p>
              <a:pPr indent="12700" algn="r">
                <a:defRPr sz="1000"/>
              </a:pPr>
              <a:r>
                <a:rPr lang="en-US" dirty="0"/>
                <a:t>figure</a:t>
              </a:r>
              <a:r>
                <a:rPr dirty="0"/>
                <a:t> €</a:t>
              </a:r>
              <a:r>
                <a:rPr lang="es-ES" dirty="0"/>
                <a:t>M</a:t>
              </a:r>
              <a:endParaRPr dirty="0"/>
            </a:p>
          </p:txBody>
        </p:sp>
        <p:sp>
          <p:nvSpPr>
            <p:cNvPr id="8" name="Google Shape;614;p6">
              <a:extLst>
                <a:ext uri="{FF2B5EF4-FFF2-40B4-BE49-F238E27FC236}">
                  <a16:creationId xmlns:a16="http://schemas.microsoft.com/office/drawing/2014/main" id="{AE4FD72F-C7B4-2BA9-1BBF-E8EF61376A7F}"/>
                </a:ext>
              </a:extLst>
            </p:cNvPr>
            <p:cNvSpPr txBox="1"/>
            <p:nvPr/>
          </p:nvSpPr>
          <p:spPr>
            <a:xfrm>
              <a:off x="299351" y="2520064"/>
              <a:ext cx="1238752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 algn="r">
                <a:defRPr sz="1000" b="1"/>
              </a:pPr>
              <a:r>
                <a:rPr lang="en-US" dirty="0"/>
                <a:t>Descriptive title</a:t>
              </a:r>
            </a:p>
            <a:p>
              <a:pPr indent="12700" algn="r">
                <a:defRPr sz="1000"/>
              </a:pPr>
              <a:r>
                <a:rPr lang="en-US" dirty="0"/>
                <a:t>figure €M</a:t>
              </a:r>
            </a:p>
          </p:txBody>
        </p:sp>
        <p:sp>
          <p:nvSpPr>
            <p:cNvPr id="9" name="Google Shape;938;p9">
              <a:extLst>
                <a:ext uri="{FF2B5EF4-FFF2-40B4-BE49-F238E27FC236}">
                  <a16:creationId xmlns:a16="http://schemas.microsoft.com/office/drawing/2014/main" id="{A250CCB3-3BF7-2D34-9B6C-08B4B8328057}"/>
                </a:ext>
              </a:extLst>
            </p:cNvPr>
            <p:cNvSpPr/>
            <p:nvPr/>
          </p:nvSpPr>
          <p:spPr>
            <a:xfrm flipV="1">
              <a:off x="2066410" y="42096"/>
              <a:ext cx="1" cy="753981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Google Shape;611;p6">
              <a:extLst>
                <a:ext uri="{FF2B5EF4-FFF2-40B4-BE49-F238E27FC236}">
                  <a16:creationId xmlns:a16="http://schemas.microsoft.com/office/drawing/2014/main" id="{096A3845-D62F-562C-A776-72430390C653}"/>
                </a:ext>
              </a:extLst>
            </p:cNvPr>
            <p:cNvSpPr txBox="1"/>
            <p:nvPr/>
          </p:nvSpPr>
          <p:spPr>
            <a:xfrm>
              <a:off x="3562284" y="0"/>
              <a:ext cx="1188000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>
                <a:defRPr sz="1000" b="1"/>
              </a:pPr>
              <a:r>
                <a:rPr lang="en-US" dirty="0"/>
                <a:t>Descriptive title</a:t>
              </a:r>
            </a:p>
            <a:p>
              <a:pPr indent="12700">
                <a:defRPr sz="1000"/>
              </a:pPr>
              <a:r>
                <a:rPr lang="en-US" dirty="0"/>
                <a:t>figure €M</a:t>
              </a:r>
            </a:p>
          </p:txBody>
        </p:sp>
        <p:sp>
          <p:nvSpPr>
            <p:cNvPr id="16" name="Google Shape;938;p9">
              <a:extLst>
                <a:ext uri="{FF2B5EF4-FFF2-40B4-BE49-F238E27FC236}">
                  <a16:creationId xmlns:a16="http://schemas.microsoft.com/office/drawing/2014/main" id="{250B8F97-86FF-312D-B8C1-388ABFF8FB8E}"/>
                </a:ext>
              </a:extLst>
            </p:cNvPr>
            <p:cNvSpPr/>
            <p:nvPr/>
          </p:nvSpPr>
          <p:spPr>
            <a:xfrm flipV="1">
              <a:off x="3471140" y="45410"/>
              <a:ext cx="1" cy="680818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17" name="Google Shape;610;p6">
              <a:extLst>
                <a:ext uri="{FF2B5EF4-FFF2-40B4-BE49-F238E27FC236}">
                  <a16:creationId xmlns:a16="http://schemas.microsoft.com/office/drawing/2014/main" id="{6C2E837A-F26E-F548-A62A-B744CC471639}"/>
                </a:ext>
              </a:extLst>
            </p:cNvPr>
            <p:cNvSpPr txBox="1"/>
            <p:nvPr/>
          </p:nvSpPr>
          <p:spPr>
            <a:xfrm>
              <a:off x="4185519" y="1087788"/>
              <a:ext cx="1119262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>
                <a:defRPr sz="1000" b="1"/>
              </a:pPr>
              <a:r>
                <a:rPr lang="en-US" dirty="0"/>
                <a:t>Descriptive title</a:t>
              </a:r>
            </a:p>
            <a:p>
              <a:pPr indent="12700">
                <a:defRPr sz="1000"/>
              </a:pPr>
              <a:r>
                <a:rPr lang="en-US" dirty="0"/>
                <a:t>figure €M</a:t>
              </a:r>
            </a:p>
          </p:txBody>
        </p:sp>
        <p:grpSp>
          <p:nvGrpSpPr>
            <p:cNvPr id="18" name="Grupo 2">
              <a:extLst>
                <a:ext uri="{FF2B5EF4-FFF2-40B4-BE49-F238E27FC236}">
                  <a16:creationId xmlns:a16="http://schemas.microsoft.com/office/drawing/2014/main" id="{67AF69D4-1372-82E8-7627-B235D864EB4D}"/>
                </a:ext>
              </a:extLst>
            </p:cNvPr>
            <p:cNvGrpSpPr/>
            <p:nvPr/>
          </p:nvGrpSpPr>
          <p:grpSpPr>
            <a:xfrm>
              <a:off x="4000484" y="1127000"/>
              <a:ext cx="120435" cy="779604"/>
              <a:chOff x="0" y="0"/>
              <a:chExt cx="120434" cy="779602"/>
            </a:xfrm>
          </p:grpSpPr>
          <p:sp>
            <p:nvSpPr>
              <p:cNvPr id="41" name="Conector recto 329">
                <a:extLst>
                  <a:ext uri="{FF2B5EF4-FFF2-40B4-BE49-F238E27FC236}">
                    <a16:creationId xmlns:a16="http://schemas.microsoft.com/office/drawing/2014/main" id="{A25862BA-9768-B2EA-2D38-97715BD84040}"/>
                  </a:ext>
                </a:extLst>
              </p:cNvPr>
              <p:cNvSpPr/>
              <p:nvPr/>
            </p:nvSpPr>
            <p:spPr>
              <a:xfrm flipV="1">
                <a:off x="120434" y="-1"/>
                <a:ext cx="1" cy="779604"/>
              </a:xfrm>
              <a:prstGeom prst="line">
                <a:avLst/>
              </a:prstGeom>
              <a:noFill/>
              <a:ln w="9525" cap="flat">
                <a:solidFill>
                  <a:srgbClr val="1A75C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2" name="Google Shape;938;p9">
                <a:extLst>
                  <a:ext uri="{FF2B5EF4-FFF2-40B4-BE49-F238E27FC236}">
                    <a16:creationId xmlns:a16="http://schemas.microsoft.com/office/drawing/2014/main" id="{F14AC227-B3D3-CC9E-B91B-386559E9396D}"/>
                  </a:ext>
                </a:extLst>
              </p:cNvPr>
              <p:cNvSpPr/>
              <p:nvPr/>
            </p:nvSpPr>
            <p:spPr>
              <a:xfrm flipH="1">
                <a:off x="-1" y="776661"/>
                <a:ext cx="120436" cy="1"/>
              </a:xfrm>
              <a:prstGeom prst="line">
                <a:avLst/>
              </a:prstGeom>
              <a:noFill/>
              <a:ln w="9525" cap="flat">
                <a:solidFill>
                  <a:srgbClr val="1A75C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  <p:sp>
          <p:nvSpPr>
            <p:cNvPr id="19" name="Google Shape;938;p9">
              <a:extLst>
                <a:ext uri="{FF2B5EF4-FFF2-40B4-BE49-F238E27FC236}">
                  <a16:creationId xmlns:a16="http://schemas.microsoft.com/office/drawing/2014/main" id="{AF0BDCDC-6ACD-6120-76D8-D149136A81FD}"/>
                </a:ext>
              </a:extLst>
            </p:cNvPr>
            <p:cNvSpPr/>
            <p:nvPr/>
          </p:nvSpPr>
          <p:spPr>
            <a:xfrm flipV="1">
              <a:off x="2856985" y="2885309"/>
              <a:ext cx="1" cy="753981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0" name="Google Shape;610;p6">
              <a:extLst>
                <a:ext uri="{FF2B5EF4-FFF2-40B4-BE49-F238E27FC236}">
                  <a16:creationId xmlns:a16="http://schemas.microsoft.com/office/drawing/2014/main" id="{AF3C4218-89CA-9A01-29C6-3AC26B185311}"/>
                </a:ext>
              </a:extLst>
            </p:cNvPr>
            <p:cNvSpPr txBox="1"/>
            <p:nvPr/>
          </p:nvSpPr>
          <p:spPr>
            <a:xfrm>
              <a:off x="2944671" y="3342390"/>
              <a:ext cx="1562796" cy="3077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>
                <a:defRPr sz="1000" b="1"/>
              </a:pPr>
              <a:r>
                <a:rPr lang="en-US" dirty="0"/>
                <a:t>Descriptive title</a:t>
              </a:r>
            </a:p>
            <a:p>
              <a:pPr indent="12700">
                <a:defRPr sz="1000"/>
              </a:pPr>
              <a:r>
                <a:rPr lang="en-US" dirty="0"/>
                <a:t>figure €M</a:t>
              </a:r>
            </a:p>
          </p:txBody>
        </p:sp>
        <p:grpSp>
          <p:nvGrpSpPr>
            <p:cNvPr id="38" name="Grupo 3">
              <a:extLst>
                <a:ext uri="{FF2B5EF4-FFF2-40B4-BE49-F238E27FC236}">
                  <a16:creationId xmlns:a16="http://schemas.microsoft.com/office/drawing/2014/main" id="{7FA6E34D-5B27-BE8D-FBAB-3D69442C013D}"/>
                </a:ext>
              </a:extLst>
            </p:cNvPr>
            <p:cNvGrpSpPr/>
            <p:nvPr/>
          </p:nvGrpSpPr>
          <p:grpSpPr>
            <a:xfrm>
              <a:off x="1611673" y="2227143"/>
              <a:ext cx="120435" cy="779604"/>
              <a:chOff x="0" y="0"/>
              <a:chExt cx="120434" cy="779602"/>
            </a:xfrm>
          </p:grpSpPr>
          <p:sp>
            <p:nvSpPr>
              <p:cNvPr id="39" name="Conector recto 333">
                <a:extLst>
                  <a:ext uri="{FF2B5EF4-FFF2-40B4-BE49-F238E27FC236}">
                    <a16:creationId xmlns:a16="http://schemas.microsoft.com/office/drawing/2014/main" id="{BED743AD-3397-D359-1F55-A6F1C0E606F0}"/>
                  </a:ext>
                </a:extLst>
              </p:cNvPr>
              <p:cNvSpPr/>
              <p:nvPr/>
            </p:nvSpPr>
            <p:spPr>
              <a:xfrm flipV="1">
                <a:off x="4166" y="-1"/>
                <a:ext cx="1" cy="779604"/>
              </a:xfrm>
              <a:prstGeom prst="line">
                <a:avLst/>
              </a:prstGeom>
              <a:noFill/>
              <a:ln w="9525" cap="flat">
                <a:solidFill>
                  <a:srgbClr val="1A75C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  <p:sp>
            <p:nvSpPr>
              <p:cNvPr id="40" name="Google Shape;938;p9">
                <a:extLst>
                  <a:ext uri="{FF2B5EF4-FFF2-40B4-BE49-F238E27FC236}">
                    <a16:creationId xmlns:a16="http://schemas.microsoft.com/office/drawing/2014/main" id="{8D41CA2A-86B9-61A6-8F83-69228A6A70CD}"/>
                  </a:ext>
                </a:extLst>
              </p:cNvPr>
              <p:cNvSpPr/>
              <p:nvPr/>
            </p:nvSpPr>
            <p:spPr>
              <a:xfrm flipH="1" flipV="1">
                <a:off x="-1" y="3886"/>
                <a:ext cx="120436" cy="1"/>
              </a:xfrm>
              <a:prstGeom prst="line">
                <a:avLst/>
              </a:prstGeom>
              <a:noFill/>
              <a:ln w="9525" cap="flat">
                <a:solidFill>
                  <a:srgbClr val="1A75C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grpSp>
        <p:nvGrpSpPr>
          <p:cNvPr id="43" name="Google Shape;930;p9">
            <a:extLst>
              <a:ext uri="{FF2B5EF4-FFF2-40B4-BE49-F238E27FC236}">
                <a16:creationId xmlns:a16="http://schemas.microsoft.com/office/drawing/2014/main" id="{38F2812F-52D4-8C05-73CB-EC16DCAF6F9B}"/>
              </a:ext>
            </a:extLst>
          </p:cNvPr>
          <p:cNvGrpSpPr/>
          <p:nvPr/>
        </p:nvGrpSpPr>
        <p:grpSpPr>
          <a:xfrm>
            <a:off x="7026965" y="1428038"/>
            <a:ext cx="5012635" cy="3915486"/>
            <a:chOff x="450136" y="0"/>
            <a:chExt cx="2439091" cy="1873012"/>
          </a:xfrm>
        </p:grpSpPr>
        <p:pic>
          <p:nvPicPr>
            <p:cNvPr id="44" name="Google Shape;931;p9" descr="Google Shape;931;p9">
              <a:extLst>
                <a:ext uri="{FF2B5EF4-FFF2-40B4-BE49-F238E27FC236}">
                  <a16:creationId xmlns:a16="http://schemas.microsoft.com/office/drawing/2014/main" id="{D3E8BC68-8892-2408-59F9-B99FA6B70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3284" y="459892"/>
              <a:ext cx="1565401" cy="12645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5" name="Google Shape;932;p9">
              <a:extLst>
                <a:ext uri="{FF2B5EF4-FFF2-40B4-BE49-F238E27FC236}">
                  <a16:creationId xmlns:a16="http://schemas.microsoft.com/office/drawing/2014/main" id="{A23F8B9B-0F92-B871-FA89-16246550E0D2}"/>
                </a:ext>
              </a:extLst>
            </p:cNvPr>
            <p:cNvSpPr txBox="1"/>
            <p:nvPr/>
          </p:nvSpPr>
          <p:spPr>
            <a:xfrm>
              <a:off x="450136" y="1071944"/>
              <a:ext cx="661965" cy="156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 algn="r">
                <a:defRPr sz="1000" b="1"/>
              </a:pPr>
              <a:r>
                <a:rPr lang="en-US" sz="1000" dirty="0"/>
                <a:t>Descriptive title</a:t>
              </a:r>
            </a:p>
            <a:p>
              <a:pPr indent="16932" algn="r">
                <a:lnSpc>
                  <a:spcPct val="125000"/>
                </a:lnSpc>
                <a:defRPr sz="1100"/>
              </a:pPr>
              <a:r>
                <a:rPr lang="en-US" sz="1000" dirty="0"/>
                <a:t>5.5%</a:t>
              </a:r>
              <a:endParaRPr lang="es-ES" sz="1000" dirty="0"/>
            </a:p>
          </p:txBody>
        </p:sp>
        <p:sp>
          <p:nvSpPr>
            <p:cNvPr id="46" name="Google Shape;933;p9">
              <a:extLst>
                <a:ext uri="{FF2B5EF4-FFF2-40B4-BE49-F238E27FC236}">
                  <a16:creationId xmlns:a16="http://schemas.microsoft.com/office/drawing/2014/main" id="{5679DC04-55A5-F082-5D8D-DD6E04C1963B}"/>
                </a:ext>
              </a:extLst>
            </p:cNvPr>
            <p:cNvSpPr txBox="1"/>
            <p:nvPr/>
          </p:nvSpPr>
          <p:spPr>
            <a:xfrm>
              <a:off x="786799" y="300700"/>
              <a:ext cx="524937" cy="156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 algn="r">
                <a:defRPr sz="1000" b="1"/>
              </a:pPr>
              <a:r>
                <a:rPr lang="en-US" sz="1000" dirty="0"/>
                <a:t>Descriptive title</a:t>
              </a:r>
            </a:p>
            <a:p>
              <a:pPr indent="16932" algn="r">
                <a:lnSpc>
                  <a:spcPct val="125000"/>
                </a:lnSpc>
                <a:defRPr sz="1100"/>
              </a:pPr>
              <a:r>
                <a:rPr sz="1000" dirty="0"/>
                <a:t>5.5%</a:t>
              </a:r>
            </a:p>
          </p:txBody>
        </p:sp>
        <p:sp>
          <p:nvSpPr>
            <p:cNvPr id="47" name="Google Shape;934;p9">
              <a:extLst>
                <a:ext uri="{FF2B5EF4-FFF2-40B4-BE49-F238E27FC236}">
                  <a16:creationId xmlns:a16="http://schemas.microsoft.com/office/drawing/2014/main" id="{D0B96E66-F3DC-6473-FC5B-08B0BCD05E5D}"/>
                </a:ext>
              </a:extLst>
            </p:cNvPr>
            <p:cNvSpPr txBox="1"/>
            <p:nvPr/>
          </p:nvSpPr>
          <p:spPr>
            <a:xfrm>
              <a:off x="1633517" y="0"/>
              <a:ext cx="554901" cy="156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>
                <a:defRPr sz="1000" b="1"/>
              </a:pPr>
              <a:r>
                <a:rPr lang="en-US" sz="1000" dirty="0"/>
                <a:t>Descriptive title</a:t>
              </a:r>
            </a:p>
            <a:p>
              <a:pPr indent="16932">
                <a:lnSpc>
                  <a:spcPct val="125000"/>
                </a:lnSpc>
                <a:defRPr sz="1100"/>
              </a:pPr>
              <a:r>
                <a:rPr lang="en-US" sz="1000" dirty="0"/>
                <a:t>5.5%</a:t>
              </a:r>
              <a:endParaRPr lang="es-ES" sz="1000" dirty="0"/>
            </a:p>
          </p:txBody>
        </p:sp>
        <p:sp>
          <p:nvSpPr>
            <p:cNvPr id="48" name="Google Shape;935;p9">
              <a:extLst>
                <a:ext uri="{FF2B5EF4-FFF2-40B4-BE49-F238E27FC236}">
                  <a16:creationId xmlns:a16="http://schemas.microsoft.com/office/drawing/2014/main" id="{A7987278-786D-2BC8-DE4D-728FBF47960D}"/>
                </a:ext>
              </a:extLst>
            </p:cNvPr>
            <p:cNvSpPr txBox="1"/>
            <p:nvPr/>
          </p:nvSpPr>
          <p:spPr>
            <a:xfrm>
              <a:off x="2157032" y="1624275"/>
              <a:ext cx="732195" cy="156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>
                <a:defRPr sz="1000" b="1"/>
              </a:pPr>
              <a:r>
                <a:rPr lang="en-US" sz="1000" dirty="0"/>
                <a:t>Descriptive title</a:t>
              </a:r>
            </a:p>
            <a:p>
              <a:pPr indent="16932">
                <a:lnSpc>
                  <a:spcPct val="125000"/>
                </a:lnSpc>
                <a:defRPr sz="1100"/>
              </a:pPr>
              <a:r>
                <a:rPr lang="en-US" sz="1000" dirty="0"/>
                <a:t>5.5%</a:t>
              </a:r>
              <a:endParaRPr lang="es-ES" sz="1000" dirty="0"/>
            </a:p>
          </p:txBody>
        </p:sp>
        <p:sp>
          <p:nvSpPr>
            <p:cNvPr id="49" name="Google Shape;936;p9">
              <a:extLst>
                <a:ext uri="{FF2B5EF4-FFF2-40B4-BE49-F238E27FC236}">
                  <a16:creationId xmlns:a16="http://schemas.microsoft.com/office/drawing/2014/main" id="{8C7E62AD-416E-539E-A83F-EFEDF85C5026}"/>
                </a:ext>
              </a:extLst>
            </p:cNvPr>
            <p:cNvSpPr txBox="1"/>
            <p:nvPr/>
          </p:nvSpPr>
          <p:spPr>
            <a:xfrm>
              <a:off x="711222" y="1703794"/>
              <a:ext cx="696907" cy="156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indent="12700" algn="r">
                <a:defRPr sz="1000" b="1"/>
              </a:pPr>
              <a:r>
                <a:rPr lang="en-US" sz="1000" dirty="0"/>
                <a:t>Descriptive title</a:t>
              </a:r>
            </a:p>
            <a:p>
              <a:pPr indent="16932" algn="r">
                <a:lnSpc>
                  <a:spcPct val="125000"/>
                </a:lnSpc>
                <a:defRPr sz="1100"/>
              </a:pPr>
              <a:r>
                <a:rPr lang="en-US" sz="1000" dirty="0"/>
                <a:t>5.5%</a:t>
              </a:r>
              <a:endParaRPr lang="es-ES" sz="1000" dirty="0"/>
            </a:p>
          </p:txBody>
        </p:sp>
        <p:sp>
          <p:nvSpPr>
            <p:cNvPr id="50" name="Google Shape;937;p9">
              <a:extLst>
                <a:ext uri="{FF2B5EF4-FFF2-40B4-BE49-F238E27FC236}">
                  <a16:creationId xmlns:a16="http://schemas.microsoft.com/office/drawing/2014/main" id="{579FE979-AAD6-EB09-41DD-A6E7D94F2C06}"/>
                </a:ext>
              </a:extLst>
            </p:cNvPr>
            <p:cNvSpPr/>
            <p:nvPr/>
          </p:nvSpPr>
          <p:spPr>
            <a:xfrm flipV="1">
              <a:off x="1602092" y="15822"/>
              <a:ext cx="1" cy="552301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1" name="Google Shape;938;p9">
              <a:extLst>
                <a:ext uri="{FF2B5EF4-FFF2-40B4-BE49-F238E27FC236}">
                  <a16:creationId xmlns:a16="http://schemas.microsoft.com/office/drawing/2014/main" id="{DE61CF7A-3683-3509-C5D3-89C1B79F5784}"/>
                </a:ext>
              </a:extLst>
            </p:cNvPr>
            <p:cNvSpPr/>
            <p:nvPr/>
          </p:nvSpPr>
          <p:spPr>
            <a:xfrm flipV="1">
              <a:off x="1350769" y="296195"/>
              <a:ext cx="1" cy="472501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2" name="Google Shape;939;p9">
              <a:extLst>
                <a:ext uri="{FF2B5EF4-FFF2-40B4-BE49-F238E27FC236}">
                  <a16:creationId xmlns:a16="http://schemas.microsoft.com/office/drawing/2014/main" id="{F9F72F20-674F-E7A8-E5DA-98D3250D33AD}"/>
                </a:ext>
              </a:extLst>
            </p:cNvPr>
            <p:cNvSpPr/>
            <p:nvPr/>
          </p:nvSpPr>
          <p:spPr>
            <a:xfrm flipV="1">
              <a:off x="2111623" y="1510278"/>
              <a:ext cx="0" cy="290971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3" name="Google Shape;940;p9">
              <a:extLst>
                <a:ext uri="{FF2B5EF4-FFF2-40B4-BE49-F238E27FC236}">
                  <a16:creationId xmlns:a16="http://schemas.microsoft.com/office/drawing/2014/main" id="{790C16C1-1FA2-1D72-3C1B-E67E290E8AA0}"/>
                </a:ext>
              </a:extLst>
            </p:cNvPr>
            <p:cNvSpPr/>
            <p:nvPr/>
          </p:nvSpPr>
          <p:spPr>
            <a:xfrm flipV="1">
              <a:off x="1479348" y="1543619"/>
              <a:ext cx="0" cy="329393"/>
            </a:xfrm>
            <a:prstGeom prst="line">
              <a:avLst/>
            </a:pr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54" name="Google Shape;941;p9">
              <a:extLst>
                <a:ext uri="{FF2B5EF4-FFF2-40B4-BE49-F238E27FC236}">
                  <a16:creationId xmlns:a16="http://schemas.microsoft.com/office/drawing/2014/main" id="{D1619F96-24C7-4BF1-9DEB-28B8F9F235BA}"/>
                </a:ext>
              </a:extLst>
            </p:cNvPr>
            <p:cNvSpPr/>
            <p:nvPr/>
          </p:nvSpPr>
          <p:spPr>
            <a:xfrm rot="5400000">
              <a:off x="945667" y="1162085"/>
              <a:ext cx="485358" cy="71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88" y="0"/>
                  </a:lnTo>
                  <a:lnTo>
                    <a:pt x="288" y="21600"/>
                  </a:lnTo>
                  <a:lnTo>
                    <a:pt x="21600" y="21600"/>
                  </a:lnTo>
                </a:path>
              </a:pathLst>
            </a:custGeom>
            <a:noFill/>
            <a:ln w="9525" cap="flat">
              <a:solidFill>
                <a:srgbClr val="1A75C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2100132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215189D3-0A90-AEB0-A786-42D34D1D31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0D0456-8E91-425C-0C4B-3CCB161289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Graphic resources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80F534-57D7-681D-3252-97185B430D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Table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id="{BC13F50E-86D4-8889-E08F-6A00D279E2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938844"/>
              </p:ext>
            </p:extLst>
          </p:nvPr>
        </p:nvGraphicFramePr>
        <p:xfrm>
          <a:off x="2042160" y="1634069"/>
          <a:ext cx="8117843" cy="1295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7201">
                  <a:extLst>
                    <a:ext uri="{9D8B030D-6E8A-4147-A177-3AD203B41FA5}">
                      <a16:colId xmlns:a16="http://schemas.microsoft.com/office/drawing/2014/main" val="3724355990"/>
                    </a:ext>
                  </a:extLst>
                </a:gridCol>
                <a:gridCol w="962182">
                  <a:extLst>
                    <a:ext uri="{9D8B030D-6E8A-4147-A177-3AD203B41FA5}">
                      <a16:colId xmlns:a16="http://schemas.microsoft.com/office/drawing/2014/main" val="144779240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62728524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32934326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201746802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3425480812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283927843"/>
                    </a:ext>
                  </a:extLst>
                </a:gridCol>
              </a:tblGrid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n-US" sz="1100" noProof="0" dirty="0">
                          <a:solidFill>
                            <a:schemeClr val="bg1"/>
                          </a:solidFill>
                          <a:latin typeface="+mj-lt"/>
                        </a:rPr>
                        <a:t>Title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solidFill>
                            <a:schemeClr val="bg1"/>
                          </a:solidFill>
                          <a:latin typeface="+mj-lt"/>
                        </a:rPr>
                        <a:t>Title</a:t>
                      </a: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Title</a:t>
                      </a: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Title</a:t>
                      </a: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Title</a:t>
                      </a: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Title</a:t>
                      </a: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Title</a:t>
                      </a: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592311"/>
                  </a:ext>
                </a:extLst>
              </a:tr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n-US" sz="1100" noProof="0" dirty="0">
                          <a:latin typeface="+mj-lt"/>
                        </a:rPr>
                        <a:t>Text 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25.6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332.25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14,852.3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1,215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875.45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605673"/>
                  </a:ext>
                </a:extLst>
              </a:tr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Text 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160186"/>
                  </a:ext>
                </a:extLst>
              </a:tr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Text 3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6661902"/>
                  </a:ext>
                </a:extLst>
              </a:tr>
              <a:tr h="252814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Text 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523032"/>
                  </a:ext>
                </a:extLst>
              </a:tr>
            </a:tbl>
          </a:graphicData>
        </a:graphic>
      </p:graphicFrame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BF9F4EF9-1674-FACE-3DCB-6749A3B18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4799481"/>
              </p:ext>
            </p:extLst>
          </p:nvPr>
        </p:nvGraphicFramePr>
        <p:xfrm>
          <a:off x="2051685" y="3500969"/>
          <a:ext cx="8117842" cy="1295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57201">
                  <a:extLst>
                    <a:ext uri="{9D8B030D-6E8A-4147-A177-3AD203B41FA5}">
                      <a16:colId xmlns:a16="http://schemas.microsoft.com/office/drawing/2014/main" val="3724355990"/>
                    </a:ext>
                  </a:extLst>
                </a:gridCol>
                <a:gridCol w="962181">
                  <a:extLst>
                    <a:ext uri="{9D8B030D-6E8A-4147-A177-3AD203B41FA5}">
                      <a16:colId xmlns:a16="http://schemas.microsoft.com/office/drawing/2014/main" val="144779240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62728524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32934326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201746802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3425480812"/>
                    </a:ext>
                  </a:extLst>
                </a:gridCol>
                <a:gridCol w="1159692">
                  <a:extLst>
                    <a:ext uri="{9D8B030D-6E8A-4147-A177-3AD203B41FA5}">
                      <a16:colId xmlns:a16="http://schemas.microsoft.com/office/drawing/2014/main" val="4283927843"/>
                    </a:ext>
                  </a:extLst>
                </a:gridCol>
              </a:tblGrid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strike="noStrike" cap="none" spc="0" baseline="0" noProof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Title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i="0" u="none" strike="noStrike" cap="none" spc="0" baseline="0" noProof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Title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i="0" u="none" strike="noStrike" cap="none" spc="0" baseline="0" noProof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Title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i="0" u="none" strike="noStrike" cap="none" spc="0" baseline="0" noProof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Title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i="0" u="none" strike="noStrike" cap="none" spc="0" baseline="0" noProof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Title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i="0" u="none" strike="noStrike" cap="none" spc="0" baseline="0" noProof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Title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i="0" u="none" strike="noStrike" cap="none" spc="0" baseline="0" noProof="0" dirty="0"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Title</a:t>
                      </a:r>
                      <a:endParaRPr lang="en-GB" sz="1100" b="0" i="0" u="none" strike="noStrike" cap="none" spc="0" baseline="0" dirty="0"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592311"/>
                  </a:ext>
                </a:extLst>
              </a:tr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Text 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25.6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332.25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14,852.3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1,215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875.45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1A75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605673"/>
                  </a:ext>
                </a:extLst>
              </a:tr>
              <a:tr h="236939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Text 2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noProof="0" dirty="0">
                          <a:latin typeface="+mj-lt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5160186"/>
                  </a:ext>
                </a:extLst>
              </a:tr>
              <a:tr h="252814">
                <a:tc>
                  <a:txBody>
                    <a:bodyPr/>
                    <a:lstStyle/>
                    <a:p>
                      <a:pPr algn="l"/>
                      <a:r>
                        <a:rPr lang="en-US" sz="11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Highlighted text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196.3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1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C0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523032"/>
                  </a:ext>
                </a:extLst>
              </a:tr>
              <a:tr h="252814"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Text 4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32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cap="none" spc="0" baseline="0" noProof="0" dirty="0">
                          <a:solidFill>
                            <a:schemeClr val="tx1"/>
                          </a:solidFill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78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 b="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8504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398997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400912-63A8-63AE-2B99-5B789BBC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71615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63D820-ED1B-D612-61E0-E0ABF60C0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68347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1A75C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e Offic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ema de Offic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</TotalTime>
  <Words>330</Words>
  <Application>Microsoft Office PowerPoint</Application>
  <PresentationFormat>Panorámica</PresentationFormat>
  <Paragraphs>163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6" baseType="lpstr">
      <vt:lpstr>Aptos Display</vt:lpstr>
      <vt:lpstr>Arial</vt:lpstr>
      <vt:lpstr>Calibri</vt:lpstr>
      <vt:lpstr>Tema de Office</vt:lpstr>
      <vt:lpstr>Presentación de PowerPoint</vt:lpstr>
      <vt:lpstr>Presentación de PowerPoint</vt:lpstr>
      <vt:lpstr>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</vt:lpstr>
      <vt:lpstr>3</vt:lpstr>
      <vt:lpstr>4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Laura Soria</dc:creator>
  <cp:lastModifiedBy>Laura Soria</cp:lastModifiedBy>
  <cp:revision>13</cp:revision>
  <dcterms:modified xsi:type="dcterms:W3CDTF">2026-09-24T10:55:14Z</dcterms:modified>
</cp:coreProperties>
</file>