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1" r:id="rId2"/>
    <p:sldId id="389" r:id="rId3"/>
    <p:sldId id="338" r:id="rId4"/>
    <p:sldId id="369" r:id="rId5"/>
    <p:sldId id="374" r:id="rId6"/>
    <p:sldId id="370" r:id="rId7"/>
    <p:sldId id="371" r:id="rId8"/>
    <p:sldId id="372" r:id="rId9"/>
    <p:sldId id="382" r:id="rId10"/>
    <p:sldId id="339" r:id="rId11"/>
    <p:sldId id="340" r:id="rId12"/>
    <p:sldId id="341" r:id="rId13"/>
    <p:sldId id="366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7" r:id="rId22"/>
    <p:sldId id="388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A00"/>
    <a:srgbClr val="1A75CF"/>
    <a:srgbClr val="F8F8F8"/>
    <a:srgbClr val="8FC0F1"/>
    <a:srgbClr val="59C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8" y="666"/>
      </p:cViewPr>
      <p:guideLst>
        <p:guide orient="horz" pos="41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8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rgbClr val="1A75CF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c:spPr>
          <c:explosion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C9F-4E38-9102-83CEF438C2C6}"/>
              </c:ext>
            </c:extLst>
          </c:dPt>
          <c:dPt>
            <c:idx val="1"/>
            <c:bubble3D val="0"/>
            <c:spPr>
              <a:solidFill>
                <a:srgbClr val="0058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9C9F-4E38-9102-83CEF438C2C6}"/>
              </c:ext>
            </c:extLst>
          </c:dPt>
          <c:dPt>
            <c:idx val="2"/>
            <c:bubble3D val="0"/>
            <c:spPr>
              <a:solidFill>
                <a:srgbClr val="80CAF7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9C9F-4E38-9102-83CEF438C2C6}"/>
              </c:ext>
            </c:extLst>
          </c:dPt>
          <c:dPt>
            <c:idx val="3"/>
            <c:bubble3D val="0"/>
            <c:spPr>
              <a:solidFill>
                <a:srgbClr val="35AAF3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9C9F-4E38-9102-83CEF438C2C6}"/>
              </c:ext>
            </c:extLst>
          </c:dPt>
          <c:dPt>
            <c:idx val="4"/>
            <c:bubble3D val="0"/>
            <c:spPr>
              <a:solidFill>
                <a:srgbClr val="4790D8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9C9F-4E38-9102-83CEF438C2C6}"/>
              </c:ext>
            </c:extLst>
          </c:dPt>
          <c:cat>
            <c:strRef>
              <c:f>Sheet1!$B$1:$F$1</c:f>
              <c:strCache>
                <c:ptCount val="5"/>
                <c:pt idx="0">
                  <c:v>Reino Unido</c:v>
                </c:pt>
                <c:pt idx="1">
                  <c:v>Chequia</c:v>
                </c:pt>
                <c:pt idx="2">
                  <c:v>Resto de Europa</c:v>
                </c:pt>
                <c:pt idx="3">
                  <c:v>O.Medio y N.África</c:v>
                </c:pt>
                <c:pt idx="4">
                  <c:v>Latinoamérica y EE.UU.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0.11</c:v>
                </c:pt>
                <c:pt idx="1">
                  <c:v>0.05</c:v>
                </c:pt>
                <c:pt idx="2">
                  <c:v>0.17</c:v>
                </c:pt>
                <c:pt idx="3">
                  <c:v>0.03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9F-4E38-9102-83CEF438C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083692E-A0C0-E306-9EA4-21599965A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8A0026-A0D8-8875-AE4C-89A573E33C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6D841-9778-4BC8-AA16-99E9B4C35E9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7829DFD-03E3-2EBA-D754-C0AFBD7DEC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98653E-CEA5-4AA1-E715-116F4CC78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FC4FD-9E8B-4B7F-8E9E-E5554140F9C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66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Shape 2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aqualiaGestion" TargetMode="External"/><Relationship Id="rId3" Type="http://schemas.openxmlformats.org/officeDocument/2006/relationships/hyperlink" Target="https://www.linkedin.com/company/aqualia/" TargetMode="External"/><Relationship Id="rId7" Type="http://schemas.openxmlformats.org/officeDocument/2006/relationships/hyperlink" Target="aqualia.com" TargetMode="External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hyperlink" Target="https://www.instagram.com/aqualia_official" TargetMode="External"/><Relationship Id="rId10" Type="http://schemas.openxmlformats.org/officeDocument/2006/relationships/hyperlink" Target="https://twitter.com/Aqualia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aqualiaGestion" TargetMode="External"/><Relationship Id="rId13" Type="http://schemas.openxmlformats.org/officeDocument/2006/relationships/image" Target="../media/image2.png"/><Relationship Id="rId3" Type="http://schemas.openxmlformats.org/officeDocument/2006/relationships/hyperlink" Target="https://www.linkedin.com/company/aqualia/" TargetMode="External"/><Relationship Id="rId7" Type="http://schemas.openxmlformats.org/officeDocument/2006/relationships/hyperlink" Target="aqualia.com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hyperlink" Target="https://www.instagram.com/aqualia_official" TargetMode="External"/><Relationship Id="rId10" Type="http://schemas.openxmlformats.org/officeDocument/2006/relationships/hyperlink" Target="https://twitter.com/Aqualia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2" descr="Imagen 2"/>
          <p:cNvPicPr>
            <a:picLocks noChangeAspect="1"/>
          </p:cNvPicPr>
          <p:nvPr/>
        </p:nvPicPr>
        <p:blipFill>
          <a:blip r:embed="rId2">
            <a:alphaModFix amt="80000"/>
          </a:blip>
          <a:srcRect l="11867" t="40299" r="5583"/>
          <a:stretch>
            <a:fillRect/>
          </a:stretch>
        </p:blipFill>
        <p:spPr>
          <a:xfrm>
            <a:off x="0" y="0"/>
            <a:ext cx="12192000" cy="6857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Logo_aqualia_blanco.pngGoogle Shape;17;p12" descr="Logo_aqualia_blanco.pngGoogle Shape;17;p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o del título"/>
          <p:cNvSpPr txBox="1">
            <a:spLocks noGrp="1"/>
          </p:cNvSpPr>
          <p:nvPr>
            <p:ph type="title"/>
          </p:nvPr>
        </p:nvSpPr>
        <p:spPr>
          <a:xfrm>
            <a:off x="1179727" y="4483236"/>
            <a:ext cx="3608173" cy="894364"/>
          </a:xfrm>
          <a:prstGeom prst="rect">
            <a:avLst/>
          </a:prstGeom>
        </p:spPr>
        <p:txBody>
          <a:bodyPr anchor="t"/>
          <a:lstStyle>
            <a:lvl1pPr>
              <a:defRPr sz="3600" b="1">
                <a:solidFill>
                  <a:srgbClr val="FFFFFF"/>
                </a:solidFill>
              </a:defRPr>
            </a:lvl1pPr>
          </a:lstStyle>
          <a:p>
            <a:r>
              <a:rPr dirty="0" err="1"/>
              <a:t>Texto</a:t>
            </a:r>
            <a:r>
              <a:rPr dirty="0"/>
              <a:t> del </a:t>
            </a:r>
            <a:r>
              <a:rPr dirty="0" err="1"/>
              <a:t>título</a:t>
            </a:r>
            <a:endParaRPr dirty="0"/>
          </a:p>
        </p:txBody>
      </p:sp>
      <p:sp>
        <p:nvSpPr>
          <p:cNvPr id="1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79727" y="5569587"/>
            <a:ext cx="3608173" cy="259713"/>
          </a:xfrm>
          <a:prstGeom prst="rect">
            <a:avLst/>
          </a:prstGeom>
        </p:spPr>
        <p:txBody>
          <a:bodyPr/>
          <a:lstStyle>
            <a:lvl1pPr marL="406400" indent="-355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del departamento</a:t>
            </a:r>
            <a:endParaRPr dirty="0"/>
          </a:p>
          <a:p>
            <a:pPr lvl="1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2</a:t>
            </a:r>
          </a:p>
          <a:p>
            <a:pPr lvl="2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3</a:t>
            </a:r>
          </a:p>
          <a:p>
            <a:pPr lvl="3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4</a:t>
            </a:r>
          </a:p>
          <a:p>
            <a:pPr lvl="4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5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iapositiva de títul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n 2" descr="Imagen 2"/>
          <p:cNvPicPr>
            <a:picLocks noChangeAspect="1"/>
          </p:cNvPicPr>
          <p:nvPr/>
        </p:nvPicPr>
        <p:blipFill>
          <a:blip r:embed="rId2">
            <a:alphaModFix amt="80000"/>
          </a:blip>
          <a:srcRect l="11867" t="40299" r="5583"/>
          <a:stretch>
            <a:fillRect/>
          </a:stretch>
        </p:blipFill>
        <p:spPr>
          <a:xfrm>
            <a:off x="0" y="0"/>
            <a:ext cx="12192000" cy="685788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Google Shape;355;g3e1379ed546_0_995"/>
          <p:cNvSpPr txBox="1"/>
          <p:nvPr/>
        </p:nvSpPr>
        <p:spPr>
          <a:xfrm>
            <a:off x="9182100" y="4295354"/>
            <a:ext cx="2508750" cy="46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2000" b="1">
                <a:solidFill>
                  <a:srgbClr val="FFFFFF"/>
                </a:solidFill>
              </a:defRPr>
            </a:lvl1pPr>
          </a:lstStyle>
          <a:p>
            <a:r>
              <a:t>Gracias</a:t>
            </a:r>
          </a:p>
        </p:txBody>
      </p:sp>
      <p:pic>
        <p:nvPicPr>
          <p:cNvPr id="25" name="Imagen 3" descr="Imagen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707" y="4746826"/>
            <a:ext cx="271263" cy="271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Imagen 4" descr="Imagen 4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9676" y="4753969"/>
            <a:ext cx="268706" cy="268706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Google Shape;355;g3e1379ed546_0_995"/>
          <p:cNvSpPr txBox="1"/>
          <p:nvPr/>
        </p:nvSpPr>
        <p:spPr>
          <a:xfrm>
            <a:off x="9201150" y="4959722"/>
            <a:ext cx="1375724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7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 dirty="0">
                <a:solidFill>
                  <a:srgbClr val="F8F8F8"/>
                </a:solidFill>
                <a:uFill>
                  <a:solidFill>
                    <a:srgbClr val="467886"/>
                  </a:solidFill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aqualia.com</a:t>
            </a:r>
          </a:p>
        </p:txBody>
      </p:sp>
      <p:sp>
        <p:nvSpPr>
          <p:cNvPr id="28" name="Nombre ApellidosCargoE-mail"/>
          <p:cNvSpPr txBox="1">
            <a:spLocks noGrp="1"/>
          </p:cNvSpPr>
          <p:nvPr>
            <p:ph type="title" hasCustomPrompt="1"/>
          </p:nvPr>
        </p:nvSpPr>
        <p:spPr>
          <a:xfrm>
            <a:off x="1179727" y="4511254"/>
            <a:ext cx="3608101" cy="749164"/>
          </a:xfrm>
          <a:prstGeom prst="rect">
            <a:avLst/>
          </a:prstGeom>
        </p:spPr>
        <p:txBody>
          <a:bodyPr anchor="t"/>
          <a:lstStyle>
            <a:lvl1pPr>
              <a:defRPr sz="1800" b="1">
                <a:solidFill>
                  <a:srgbClr val="FFFFFF"/>
                </a:solidFill>
              </a:defRPr>
            </a:lvl1pPr>
          </a:lstStyle>
          <a:p>
            <a:r>
              <a:rPr dirty="0" err="1"/>
              <a:t>Nombre</a:t>
            </a:r>
            <a:r>
              <a:rPr dirty="0"/>
              <a:t> </a:t>
            </a:r>
            <a:r>
              <a:rPr dirty="0" err="1"/>
              <a:t>Apellidos</a:t>
            </a:r>
            <a:br>
              <a:rPr lang="es-ES" dirty="0"/>
            </a:br>
            <a:r>
              <a:rPr dirty="0"/>
              <a:t>Cargo</a:t>
            </a:r>
            <a:r>
              <a:rPr lang="es-ES" dirty="0"/>
              <a:t> </a:t>
            </a:r>
            <a:r>
              <a:rPr dirty="0"/>
              <a:t>E-mail</a:t>
            </a:r>
          </a:p>
        </p:txBody>
      </p:sp>
      <p:pic>
        <p:nvPicPr>
          <p:cNvPr id="29" name="Imagen 13" descr="Imagen 13">
            <a:hlinkClick r:id="rId8"/>
          </p:cNvPr>
          <p:cNvPicPr>
            <a:picLocks noChangeAspect="1"/>
          </p:cNvPicPr>
          <p:nvPr/>
        </p:nvPicPr>
        <p:blipFill>
          <a:blip r:embed="rId9"/>
          <a:srcRect l="20724" r="23866"/>
          <a:stretch>
            <a:fillRect/>
          </a:stretch>
        </p:blipFill>
        <p:spPr>
          <a:xfrm>
            <a:off x="9575007" y="4745416"/>
            <a:ext cx="293121" cy="2885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" name="Grupo 17"/>
          <p:cNvGrpSpPr/>
          <p:nvPr/>
        </p:nvGrpSpPr>
        <p:grpSpPr>
          <a:xfrm>
            <a:off x="9910695" y="4751587"/>
            <a:ext cx="270882" cy="270326"/>
            <a:chOff x="0" y="0"/>
            <a:chExt cx="270880" cy="270324"/>
          </a:xfrm>
        </p:grpSpPr>
        <p:pic>
          <p:nvPicPr>
            <p:cNvPr id="30" name="Imagen 5" descr="Imagen 5">
              <a:hlinkClick r:id="rId10"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270881" cy="2703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" name="Elipse 15"/>
            <p:cNvSpPr/>
            <p:nvPr/>
          </p:nvSpPr>
          <p:spPr>
            <a:xfrm>
              <a:off x="4829" y="6149"/>
              <a:ext cx="259557" cy="259557"/>
            </a:xfrm>
            <a:prstGeom prst="ellips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Logo_aqualia_blanco.pngGoogle Shape;17;p12" descr="Logo_aqualia_blanco.pngGoogle Shape;17;p12">
            <a:extLst>
              <a:ext uri="{FF2B5EF4-FFF2-40B4-BE49-F238E27FC236}">
                <a16:creationId xmlns:a16="http://schemas.microsoft.com/office/drawing/2014/main" id="{D7B4BC3E-EAEA-0D46-DE25-B50C1F3DF0E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iapositiva de títul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2" descr="Imagen 2"/>
          <p:cNvPicPr>
            <a:picLocks noChangeAspect="1"/>
          </p:cNvPicPr>
          <p:nvPr/>
        </p:nvPicPr>
        <p:blipFill>
          <a:blip r:embed="rId2">
            <a:alphaModFix amt="80000"/>
          </a:blip>
          <a:srcRect l="11867" t="40299" r="5583"/>
          <a:stretch>
            <a:fillRect/>
          </a:stretch>
        </p:blipFill>
        <p:spPr>
          <a:xfrm>
            <a:off x="0" y="0"/>
            <a:ext cx="12192000" cy="6857885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Google Shape;355;g3e1379ed546_0_995"/>
          <p:cNvSpPr txBox="1"/>
          <p:nvPr/>
        </p:nvSpPr>
        <p:spPr>
          <a:xfrm>
            <a:off x="8635558" y="4304877"/>
            <a:ext cx="1339498" cy="466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2000" b="1">
                <a:solidFill>
                  <a:srgbClr val="FFFFFF"/>
                </a:solidFill>
              </a:defRPr>
            </a:lvl1pPr>
          </a:lstStyle>
          <a:p>
            <a:r>
              <a:t>Gracias</a:t>
            </a:r>
          </a:p>
        </p:txBody>
      </p:sp>
      <p:pic>
        <p:nvPicPr>
          <p:cNvPr id="43" name="Imagen 3" descr="Imagen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166" y="4756349"/>
            <a:ext cx="271263" cy="271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Imagen 4" descr="Imagen 4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3135" y="4763492"/>
            <a:ext cx="268706" cy="268706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Google Shape;355;g3e1379ed546_0_995"/>
          <p:cNvSpPr txBox="1"/>
          <p:nvPr/>
        </p:nvSpPr>
        <p:spPr>
          <a:xfrm>
            <a:off x="8654608" y="4969247"/>
            <a:ext cx="1375725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7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 dirty="0">
                <a:solidFill>
                  <a:srgbClr val="F8F8F8"/>
                </a:solidFill>
                <a:uFill>
                  <a:solidFill>
                    <a:srgbClr val="467886"/>
                  </a:solidFill>
                </a:u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aqualia.com</a:t>
            </a:r>
          </a:p>
        </p:txBody>
      </p:sp>
      <p:sp>
        <p:nvSpPr>
          <p:cNvPr id="46" name="Nombre ApellidosCargoE-mail"/>
          <p:cNvSpPr txBox="1">
            <a:spLocks noGrp="1"/>
          </p:cNvSpPr>
          <p:nvPr>
            <p:ph type="title" hasCustomPrompt="1"/>
          </p:nvPr>
        </p:nvSpPr>
        <p:spPr>
          <a:xfrm>
            <a:off x="1179727" y="4511254"/>
            <a:ext cx="3608101" cy="749164"/>
          </a:xfrm>
          <a:prstGeom prst="rect">
            <a:avLst/>
          </a:prstGeom>
        </p:spPr>
        <p:txBody>
          <a:bodyPr anchor="t"/>
          <a:lstStyle>
            <a:lvl1pPr>
              <a:defRPr sz="1800" b="1">
                <a:solidFill>
                  <a:srgbClr val="FFFFFF"/>
                </a:solidFill>
              </a:defRPr>
            </a:lvl1pPr>
          </a:lstStyle>
          <a:p>
            <a:r>
              <a:rPr dirty="0" err="1"/>
              <a:t>Nombre</a:t>
            </a:r>
            <a:r>
              <a:rPr dirty="0"/>
              <a:t> </a:t>
            </a:r>
            <a:r>
              <a:rPr dirty="0" err="1"/>
              <a:t>Apellidos</a:t>
            </a:r>
            <a:br>
              <a:rPr lang="es-ES" dirty="0"/>
            </a:br>
            <a:r>
              <a:rPr dirty="0"/>
              <a:t>Cargo</a:t>
            </a:r>
            <a:r>
              <a:rPr lang="es-ES" dirty="0"/>
              <a:t> </a:t>
            </a:r>
            <a:r>
              <a:rPr dirty="0"/>
              <a:t>E-mail</a:t>
            </a:r>
          </a:p>
        </p:txBody>
      </p:sp>
      <p:pic>
        <p:nvPicPr>
          <p:cNvPr id="47" name="Imagen 13" descr="Imagen 13">
            <a:hlinkClick r:id="rId8"/>
          </p:cNvPr>
          <p:cNvPicPr>
            <a:picLocks noChangeAspect="1"/>
          </p:cNvPicPr>
          <p:nvPr/>
        </p:nvPicPr>
        <p:blipFill>
          <a:blip r:embed="rId9"/>
          <a:srcRect l="20724" r="23866"/>
          <a:stretch>
            <a:fillRect/>
          </a:stretch>
        </p:blipFill>
        <p:spPr>
          <a:xfrm>
            <a:off x="9028465" y="4754939"/>
            <a:ext cx="293121" cy="2885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0" name="Grupo 17"/>
          <p:cNvGrpSpPr/>
          <p:nvPr/>
        </p:nvGrpSpPr>
        <p:grpSpPr>
          <a:xfrm>
            <a:off x="9364154" y="4761112"/>
            <a:ext cx="270881" cy="270326"/>
            <a:chOff x="0" y="0"/>
            <a:chExt cx="270880" cy="270324"/>
          </a:xfrm>
        </p:grpSpPr>
        <p:pic>
          <p:nvPicPr>
            <p:cNvPr id="48" name="Imagen 5" descr="Imagen 5">
              <a:hlinkClick r:id="rId10"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270881" cy="2703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" name="Elipse 15"/>
            <p:cNvSpPr/>
            <p:nvPr/>
          </p:nvSpPr>
          <p:spPr>
            <a:xfrm>
              <a:off x="4829" y="6149"/>
              <a:ext cx="259557" cy="259557"/>
            </a:xfrm>
            <a:prstGeom prst="ellips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51" name="Imagen 9" descr="Imagen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12145" y="4508500"/>
            <a:ext cx="794545" cy="794544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Conector recto 11"/>
          <p:cNvSpPr/>
          <p:nvPr/>
        </p:nvSpPr>
        <p:spPr>
          <a:xfrm>
            <a:off x="10143242" y="4590853"/>
            <a:ext cx="1" cy="575036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" name="Logo_aqualia_blanco.pngGoogle Shape;17;p12" descr="Logo_aqualia_blanco.pngGoogle Shape;17;p12">
            <a:extLst>
              <a:ext uri="{FF2B5EF4-FFF2-40B4-BE49-F238E27FC236}">
                <a16:creationId xmlns:a16="http://schemas.microsoft.com/office/drawing/2014/main" id="{D51DB35B-689C-2343-EB88-617D11E8135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Logo_aqualia_blanco.pngGoogle Shape;17;p12" descr="Logo_aqualia_blanco.pngGoogle Shape;17;p12">
            <a:extLst>
              <a:ext uri="{FF2B5EF4-FFF2-40B4-BE49-F238E27FC236}">
                <a16:creationId xmlns:a16="http://schemas.microsoft.com/office/drawing/2014/main" id="{141B8D35-D79E-C463-C20A-EFDA6CB809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ivel de texto 1…">
            <a:extLst>
              <a:ext uri="{FF2B5EF4-FFF2-40B4-BE49-F238E27FC236}">
                <a16:creationId xmlns:a16="http://schemas.microsoft.com/office/drawing/2014/main" id="{AF85FC66-1998-7C69-9673-891664868140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97218" y="3556952"/>
            <a:ext cx="2427765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  <a:endParaRPr dirty="0"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B98FFE90-762B-F6CB-4773-5C45D239CB61}"/>
              </a:ext>
            </a:extLst>
          </p:cNvPr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8731803" y="3558523"/>
            <a:ext cx="2427765" cy="3110940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</p:txBody>
      </p:sp>
      <p:sp>
        <p:nvSpPr>
          <p:cNvPr id="6" name="Nivel de texto 1…">
            <a:extLst>
              <a:ext uri="{FF2B5EF4-FFF2-40B4-BE49-F238E27FC236}">
                <a16:creationId xmlns:a16="http://schemas.microsoft.com/office/drawing/2014/main" id="{E6077877-8182-1C3E-AB45-31FF4781C29D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570062" y="6404155"/>
            <a:ext cx="2506153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7" name="Nivel de texto 1…">
            <a:extLst>
              <a:ext uri="{FF2B5EF4-FFF2-40B4-BE49-F238E27FC236}">
                <a16:creationId xmlns:a16="http://schemas.microsoft.com/office/drawing/2014/main" id="{97C8DE80-46E5-56CA-9E7B-6775291668B7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4981272" y="3232147"/>
            <a:ext cx="2456476" cy="312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0">
              <a:buClrTx/>
              <a:buSzTx/>
              <a:buFontTx/>
              <a:buNone/>
              <a:defRPr sz="12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1</a:t>
            </a:r>
            <a:endParaRPr dirty="0"/>
          </a:p>
        </p:txBody>
      </p:sp>
      <p:sp>
        <p:nvSpPr>
          <p:cNvPr id="8" name="Nivel de texto 1…">
            <a:extLst>
              <a:ext uri="{FF2B5EF4-FFF2-40B4-BE49-F238E27FC236}">
                <a16:creationId xmlns:a16="http://schemas.microsoft.com/office/drawing/2014/main" id="{FDEBBDAC-5D52-21F3-838E-8B23AEC3075E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8734711" y="3232147"/>
            <a:ext cx="2456476" cy="312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0">
              <a:buClrTx/>
              <a:buSzTx/>
              <a:buFontTx/>
              <a:buNone/>
              <a:defRPr sz="12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3</a:t>
            </a:r>
            <a:endParaRPr dirty="0"/>
          </a:p>
        </p:txBody>
      </p:sp>
      <p:sp>
        <p:nvSpPr>
          <p:cNvPr id="9" name="Nivel de texto 1…">
            <a:extLst>
              <a:ext uri="{FF2B5EF4-FFF2-40B4-BE49-F238E27FC236}">
                <a16:creationId xmlns:a16="http://schemas.microsoft.com/office/drawing/2014/main" id="{9EB4D408-1979-896C-768C-9DA535941370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5017643" y="5113946"/>
            <a:ext cx="2427765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Título capítulo</a:t>
            </a:r>
            <a:endParaRPr dirty="0"/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F59214CD-BD06-2B7E-E072-0F19291F2687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5001697" y="4789141"/>
            <a:ext cx="2456476" cy="312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0">
              <a:buClrTx/>
              <a:buSzTx/>
              <a:buFontTx/>
              <a:buNone/>
              <a:defRPr sz="12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2</a:t>
            </a:r>
            <a:endParaRPr dirty="0"/>
          </a:p>
        </p:txBody>
      </p:sp>
      <p:sp>
        <p:nvSpPr>
          <p:cNvPr id="14" name="Nivel de texto 1…">
            <a:extLst>
              <a:ext uri="{FF2B5EF4-FFF2-40B4-BE49-F238E27FC236}">
                <a16:creationId xmlns:a16="http://schemas.microsoft.com/office/drawing/2014/main" id="{554F6668-4DBE-3DDF-BF99-61C08F940A2F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7763125" y="3558524"/>
            <a:ext cx="466476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s-ES" dirty="0" err="1"/>
              <a:t>Nº</a:t>
            </a:r>
            <a:r>
              <a:rPr lang="es-ES" dirty="0"/>
              <a:t> página</a:t>
            </a:r>
            <a:endParaRPr dirty="0"/>
          </a:p>
        </p:txBody>
      </p:sp>
      <p:sp>
        <p:nvSpPr>
          <p:cNvPr id="15" name="Nivel de texto 1…">
            <a:extLst>
              <a:ext uri="{FF2B5EF4-FFF2-40B4-BE49-F238E27FC236}">
                <a16:creationId xmlns:a16="http://schemas.microsoft.com/office/drawing/2014/main" id="{0A5312E0-E2D4-E8DC-23B7-080DA76D304D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7849537" y="4832714"/>
            <a:ext cx="466476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s-ES" dirty="0" err="1"/>
              <a:t>Nº</a:t>
            </a:r>
            <a:r>
              <a:rPr lang="es-ES" dirty="0"/>
              <a:t> página</a:t>
            </a:r>
            <a:endParaRPr dirty="0"/>
          </a:p>
        </p:txBody>
      </p:sp>
      <p:sp>
        <p:nvSpPr>
          <p:cNvPr id="16" name="Nivel de texto 1…">
            <a:extLst>
              <a:ext uri="{FF2B5EF4-FFF2-40B4-BE49-F238E27FC236}">
                <a16:creationId xmlns:a16="http://schemas.microsoft.com/office/drawing/2014/main" id="{97B867A2-6263-5516-DB41-584BF26597AD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11395587" y="3558524"/>
            <a:ext cx="466476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s-ES" dirty="0" err="1"/>
              <a:t>Nº</a:t>
            </a:r>
            <a:r>
              <a:rPr lang="es-ES" dirty="0"/>
              <a:t> página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sp>
        <p:nvSpPr>
          <p:cNvPr id="88" name="Google Shape;36;p14"/>
          <p:cNvSpPr/>
          <p:nvPr/>
        </p:nvSpPr>
        <p:spPr>
          <a:xfrm>
            <a:off x="4557065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Google Shape;37;p14"/>
          <p:cNvSpPr/>
          <p:nvPr/>
        </p:nvSpPr>
        <p:spPr>
          <a:xfrm>
            <a:off x="4233219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4233216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s-ES" dirty="0" err="1"/>
              <a:t>Nº</a:t>
            </a:r>
            <a:endParaRPr dirty="0"/>
          </a:p>
        </p:txBody>
      </p:sp>
      <p:sp>
        <p:nvSpPr>
          <p:cNvPr id="91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71466" y="2176345"/>
            <a:ext cx="5727966" cy="905903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1</a:t>
            </a:r>
            <a:endParaRPr dirty="0"/>
          </a:p>
          <a:p>
            <a:pPr lvl="1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2</a:t>
            </a:r>
          </a:p>
          <a:p>
            <a:pPr lvl="2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3</a:t>
            </a:r>
          </a:p>
          <a:p>
            <a:pPr lvl="3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4</a:t>
            </a:r>
          </a:p>
          <a:p>
            <a:pPr lvl="4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5</a:t>
            </a:r>
          </a:p>
        </p:txBody>
      </p:sp>
      <p:pic>
        <p:nvPicPr>
          <p:cNvPr id="9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ACF57B8-82A2-6B51-C41D-84F1BC0363EA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6" name="Rectángulo: esquinas redondeadas 4">
            <a:extLst>
              <a:ext uri="{FF2B5EF4-FFF2-40B4-BE49-F238E27FC236}">
                <a16:creationId xmlns:a16="http://schemas.microsoft.com/office/drawing/2014/main" id="{0718BBD1-E4D7-94F1-1396-AD812C40EC83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" name="Nivel de texto 1…">
            <a:extLst>
              <a:ext uri="{FF2B5EF4-FFF2-40B4-BE49-F238E27FC236}">
                <a16:creationId xmlns:a16="http://schemas.microsoft.com/office/drawing/2014/main" id="{BD50A1E3-A238-D895-E5AD-2ECCC459E3CC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1</a:t>
            </a:r>
            <a:endParaRPr dirty="0"/>
          </a:p>
        </p:txBody>
      </p:sp>
      <p:sp>
        <p:nvSpPr>
          <p:cNvPr id="11" name="Nivel de texto 1…">
            <a:extLst>
              <a:ext uri="{FF2B5EF4-FFF2-40B4-BE49-F238E27FC236}">
                <a16:creationId xmlns:a16="http://schemas.microsoft.com/office/drawing/2014/main" id="{43070A94-34F4-6159-5124-8EA05941899E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0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Google Shape;143;p21"/>
          <p:cNvSpPr/>
          <p:nvPr/>
        </p:nvSpPr>
        <p:spPr>
          <a:xfrm>
            <a:off x="8552542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Google Shape;144;p21"/>
          <p:cNvSpPr/>
          <p:nvPr/>
        </p:nvSpPr>
        <p:spPr>
          <a:xfrm>
            <a:off x="8254093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8254093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s-ES" dirty="0" err="1"/>
              <a:t>Nº</a:t>
            </a:r>
            <a:endParaRPr dirty="0"/>
          </a:p>
        </p:txBody>
      </p:sp>
      <p:sp>
        <p:nvSpPr>
          <p:cNvPr id="106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416170" y="2181437"/>
            <a:ext cx="4614638" cy="905903"/>
          </a:xfrm>
          <a:prstGeom prst="rect">
            <a:avLst/>
          </a:prstGeom>
        </p:spPr>
        <p:txBody>
          <a:bodyPr/>
          <a:lstStyle>
            <a:lvl1pPr marL="228600" indent="0" algn="r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2</a:t>
            </a:r>
            <a:endParaRPr dirty="0"/>
          </a:p>
          <a:p>
            <a:pPr lvl="1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2</a:t>
            </a:r>
          </a:p>
          <a:p>
            <a:pPr lvl="2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3</a:t>
            </a:r>
          </a:p>
          <a:p>
            <a:pPr lvl="3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4</a:t>
            </a:r>
          </a:p>
          <a:p>
            <a:pPr lvl="4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5</a:t>
            </a:r>
          </a:p>
        </p:txBody>
      </p:sp>
      <p:sp>
        <p:nvSpPr>
          <p:cNvPr id="10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Nivel de texto 1…">
            <a:extLst>
              <a:ext uri="{FF2B5EF4-FFF2-40B4-BE49-F238E27FC236}">
                <a16:creationId xmlns:a16="http://schemas.microsoft.com/office/drawing/2014/main" id="{FAA47C90-FF17-A9BB-E119-6F9BFF8DBB08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3" name="Rectángulo: esquinas redondeadas 4">
            <a:extLst>
              <a:ext uri="{FF2B5EF4-FFF2-40B4-BE49-F238E27FC236}">
                <a16:creationId xmlns:a16="http://schemas.microsoft.com/office/drawing/2014/main" id="{A2B3484E-BC4A-BF31-351B-D78FB4EE0EB9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F5E27841-F000-5ECF-06EC-93BCB9713BFA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2</a:t>
            </a:r>
            <a:endParaRPr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CC6FA868-CBEB-F435-E944-B2576C7A6961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sp>
        <p:nvSpPr>
          <p:cNvPr id="88" name="Google Shape;36;p14"/>
          <p:cNvSpPr/>
          <p:nvPr/>
        </p:nvSpPr>
        <p:spPr>
          <a:xfrm>
            <a:off x="4557065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Google Shape;37;p14"/>
          <p:cNvSpPr/>
          <p:nvPr/>
        </p:nvSpPr>
        <p:spPr>
          <a:xfrm>
            <a:off x="4233219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4233216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s-ES" dirty="0" err="1"/>
              <a:t>Nº</a:t>
            </a:r>
            <a:endParaRPr dirty="0"/>
          </a:p>
        </p:txBody>
      </p:sp>
      <p:sp>
        <p:nvSpPr>
          <p:cNvPr id="91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71466" y="2176345"/>
            <a:ext cx="5727966" cy="905903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3</a:t>
            </a:r>
            <a:endParaRPr dirty="0"/>
          </a:p>
          <a:p>
            <a:pPr lvl="1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2</a:t>
            </a:r>
          </a:p>
          <a:p>
            <a:pPr lvl="2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3</a:t>
            </a:r>
          </a:p>
          <a:p>
            <a:pPr lvl="3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4</a:t>
            </a:r>
          </a:p>
          <a:p>
            <a:pPr lvl="4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5</a:t>
            </a:r>
          </a:p>
        </p:txBody>
      </p:sp>
      <p:pic>
        <p:nvPicPr>
          <p:cNvPr id="9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ACF57B8-82A2-6B51-C41D-84F1BC0363EA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2" name="Rectángulo: esquinas redondeadas 4">
            <a:extLst>
              <a:ext uri="{FF2B5EF4-FFF2-40B4-BE49-F238E27FC236}">
                <a16:creationId xmlns:a16="http://schemas.microsoft.com/office/drawing/2014/main" id="{8C4B4F9B-F553-37D8-DCBA-1F8383F9A09C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" name="Nivel de texto 1…">
            <a:extLst>
              <a:ext uri="{FF2B5EF4-FFF2-40B4-BE49-F238E27FC236}">
                <a16:creationId xmlns:a16="http://schemas.microsoft.com/office/drawing/2014/main" id="{11AC1B8A-908E-C98D-503D-D0D44D4E6D52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3</a:t>
            </a:r>
            <a:endParaRPr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9C387FA9-3212-225E-D763-D488E4403245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90830474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0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Google Shape;143;p21"/>
          <p:cNvSpPr/>
          <p:nvPr/>
        </p:nvSpPr>
        <p:spPr>
          <a:xfrm>
            <a:off x="8552542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Google Shape;144;p21"/>
          <p:cNvSpPr/>
          <p:nvPr/>
        </p:nvSpPr>
        <p:spPr>
          <a:xfrm>
            <a:off x="8254093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8254093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s-ES" dirty="0" err="1"/>
              <a:t>Nº</a:t>
            </a:r>
            <a:endParaRPr dirty="0"/>
          </a:p>
        </p:txBody>
      </p:sp>
      <p:sp>
        <p:nvSpPr>
          <p:cNvPr id="106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416170" y="2181437"/>
            <a:ext cx="4614638" cy="905903"/>
          </a:xfrm>
          <a:prstGeom prst="rect">
            <a:avLst/>
          </a:prstGeom>
        </p:spPr>
        <p:txBody>
          <a:bodyPr/>
          <a:lstStyle>
            <a:lvl1pPr marL="228600" indent="0" algn="r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4</a:t>
            </a:r>
            <a:endParaRPr dirty="0"/>
          </a:p>
          <a:p>
            <a:pPr lvl="1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2</a:t>
            </a:r>
          </a:p>
          <a:p>
            <a:pPr lvl="2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3</a:t>
            </a:r>
          </a:p>
          <a:p>
            <a:pPr lvl="3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4</a:t>
            </a:r>
          </a:p>
          <a:p>
            <a:pPr lvl="4"/>
            <a:r>
              <a:rPr dirty="0"/>
              <a:t>Nivel de </a:t>
            </a:r>
            <a:r>
              <a:rPr dirty="0" err="1"/>
              <a:t>texto</a:t>
            </a:r>
            <a:r>
              <a:rPr dirty="0"/>
              <a:t> 5</a:t>
            </a:r>
          </a:p>
        </p:txBody>
      </p:sp>
      <p:sp>
        <p:nvSpPr>
          <p:cNvPr id="10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Nivel de texto 1…">
            <a:extLst>
              <a:ext uri="{FF2B5EF4-FFF2-40B4-BE49-F238E27FC236}">
                <a16:creationId xmlns:a16="http://schemas.microsoft.com/office/drawing/2014/main" id="{FAA47C90-FF17-A9BB-E119-6F9BFF8DBB08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3" name="Rectángulo: esquinas redondeadas 4">
            <a:extLst>
              <a:ext uri="{FF2B5EF4-FFF2-40B4-BE49-F238E27FC236}">
                <a16:creationId xmlns:a16="http://schemas.microsoft.com/office/drawing/2014/main" id="{852B2F58-D3AA-B4CE-D821-BBCA3CEF0972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3A2EE2A2-8F7F-DEB5-2EC1-A0342CEEF04A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4 </a:t>
            </a:r>
            <a:endParaRPr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A93EE423-0D1B-43A6-8FF0-69C1DE94E412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301942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16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99A0153-FB1B-8164-E98A-C856C451A28E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7" name="Nivel de texto 1…">
            <a:extLst>
              <a:ext uri="{FF2B5EF4-FFF2-40B4-BE49-F238E27FC236}">
                <a16:creationId xmlns:a16="http://schemas.microsoft.com/office/drawing/2014/main" id="{870BA944-B27A-FBD7-120B-E72CD4E72C2A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título</a:t>
            </a:r>
            <a:endParaRPr dirty="0"/>
          </a:p>
        </p:txBody>
      </p:sp>
      <p:sp>
        <p:nvSpPr>
          <p:cNvPr id="8" name="Nivel de texto 1…">
            <a:extLst>
              <a:ext uri="{FF2B5EF4-FFF2-40B4-BE49-F238E27FC236}">
                <a16:creationId xmlns:a16="http://schemas.microsoft.com/office/drawing/2014/main" id="{1AC1B1B6-ADC1-0FF2-F210-429E988F9ADB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subtítulo</a:t>
            </a:r>
            <a:endParaRPr dirty="0"/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B286CD39-2B31-52E1-56CD-176C47A176AF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74276" cy="2456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</a:t>
            </a:r>
            <a:endParaRPr dirty="0"/>
          </a:p>
        </p:txBody>
      </p:sp>
      <p:sp>
        <p:nvSpPr>
          <p:cNvPr id="11" name="Nivel de texto 1…">
            <a:extLst>
              <a:ext uri="{FF2B5EF4-FFF2-40B4-BE49-F238E27FC236}">
                <a16:creationId xmlns:a16="http://schemas.microsoft.com/office/drawing/2014/main" id="{56EBD83B-2317-5FC1-34FF-9FC87F111593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  <p:sp>
        <p:nvSpPr>
          <p:cNvPr id="15" name="Nivel de texto 1…">
            <a:extLst>
              <a:ext uri="{FF2B5EF4-FFF2-40B4-BE49-F238E27FC236}">
                <a16:creationId xmlns:a16="http://schemas.microsoft.com/office/drawing/2014/main" id="{E0E63612-E866-A4F1-96C2-5D4A98795F7E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texto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3987266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28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Google Shape;53;p15">
            <a:extLst>
              <a:ext uri="{FF2B5EF4-FFF2-40B4-BE49-F238E27FC236}">
                <a16:creationId xmlns:a16="http://schemas.microsoft.com/office/drawing/2014/main" id="{0D43AE76-CF97-193B-44A7-A923570CDCD7}"/>
              </a:ext>
            </a:extLst>
          </p:cNvPr>
          <p:cNvSpPr>
            <a:spLocks noGrp="1"/>
          </p:cNvSpPr>
          <p:nvPr>
            <p:ph type="pic" idx="4"/>
          </p:nvPr>
        </p:nvSpPr>
        <p:spPr>
          <a:xfrm>
            <a:off x="8431074" y="851029"/>
            <a:ext cx="4663202" cy="4660893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B4C64D5D-50DE-FA4D-A58D-8F43CD80E530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9" name="Nivel de texto 1…">
            <a:extLst>
              <a:ext uri="{FF2B5EF4-FFF2-40B4-BE49-F238E27FC236}">
                <a16:creationId xmlns:a16="http://schemas.microsoft.com/office/drawing/2014/main" id="{CAFF0765-C1FC-627E-9277-B00F1E98E79A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</a:t>
            </a:r>
            <a:endParaRPr dirty="0"/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1A7BD824-40E9-0C43-636D-5C3345807C4D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  <p:sp>
        <p:nvSpPr>
          <p:cNvPr id="17" name="Nivel de texto 1…">
            <a:extLst>
              <a:ext uri="{FF2B5EF4-FFF2-40B4-BE49-F238E27FC236}">
                <a16:creationId xmlns:a16="http://schemas.microsoft.com/office/drawing/2014/main" id="{1D07388B-F2E7-92D3-0892-92352EF9E42F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título</a:t>
            </a:r>
            <a:endParaRPr dirty="0"/>
          </a:p>
        </p:txBody>
      </p:sp>
      <p:sp>
        <p:nvSpPr>
          <p:cNvPr id="18" name="Nivel de texto 1…">
            <a:extLst>
              <a:ext uri="{FF2B5EF4-FFF2-40B4-BE49-F238E27FC236}">
                <a16:creationId xmlns:a16="http://schemas.microsoft.com/office/drawing/2014/main" id="{D8AF7A2D-B331-6951-CBA8-66274DBFB766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subtítulo</a:t>
            </a:r>
            <a:endParaRPr dirty="0"/>
          </a:p>
        </p:txBody>
      </p:sp>
      <p:sp>
        <p:nvSpPr>
          <p:cNvPr id="19" name="Nivel de texto 1…">
            <a:extLst>
              <a:ext uri="{FF2B5EF4-FFF2-40B4-BE49-F238E27FC236}">
                <a16:creationId xmlns:a16="http://schemas.microsoft.com/office/drawing/2014/main" id="{BD58954E-09A2-A5D9-F3D9-EFC5E5584DFA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texto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41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Google Shape;117;p19">
            <a:extLst>
              <a:ext uri="{FF2B5EF4-FFF2-40B4-BE49-F238E27FC236}">
                <a16:creationId xmlns:a16="http://schemas.microsoft.com/office/drawing/2014/main" id="{89A5DDE9-F2FA-59EF-D419-C114FB88EB5D}"/>
              </a:ext>
            </a:extLst>
          </p:cNvPr>
          <p:cNvSpPr>
            <a:spLocks noGrp="1"/>
          </p:cNvSpPr>
          <p:nvPr>
            <p:ph type="pic" idx="4"/>
          </p:nvPr>
        </p:nvSpPr>
        <p:spPr>
          <a:xfrm>
            <a:off x="9484517" y="-309950"/>
            <a:ext cx="3640581" cy="3638778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B63C92A0-0E9B-2A75-DC48-8BFC8EF74342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9" name="Nivel de texto 1…">
            <a:extLst>
              <a:ext uri="{FF2B5EF4-FFF2-40B4-BE49-F238E27FC236}">
                <a16:creationId xmlns:a16="http://schemas.microsoft.com/office/drawing/2014/main" id="{7C4AE624-CAD0-4DE5-CEF0-E03CFB589FFC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</a:t>
            </a:r>
            <a:endParaRPr dirty="0"/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7BCEF924-AD0E-303C-CF6D-C6F69AF5A8FD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  <p:sp>
        <p:nvSpPr>
          <p:cNvPr id="15" name="Nivel de texto 1…">
            <a:extLst>
              <a:ext uri="{FF2B5EF4-FFF2-40B4-BE49-F238E27FC236}">
                <a16:creationId xmlns:a16="http://schemas.microsoft.com/office/drawing/2014/main" id="{1DC4731B-6DC1-B8B9-1315-10A6BA647215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título</a:t>
            </a:r>
            <a:endParaRPr dirty="0"/>
          </a:p>
        </p:txBody>
      </p:sp>
      <p:sp>
        <p:nvSpPr>
          <p:cNvPr id="16" name="Nivel de texto 1…">
            <a:extLst>
              <a:ext uri="{FF2B5EF4-FFF2-40B4-BE49-F238E27FC236}">
                <a16:creationId xmlns:a16="http://schemas.microsoft.com/office/drawing/2014/main" id="{0D68A9D7-0C43-D969-DF1D-CAB6D4AE9B55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subtítulo</a:t>
            </a:r>
            <a:endParaRPr dirty="0"/>
          </a:p>
        </p:txBody>
      </p:sp>
      <p:sp>
        <p:nvSpPr>
          <p:cNvPr id="17" name="Nivel de texto 1…">
            <a:extLst>
              <a:ext uri="{FF2B5EF4-FFF2-40B4-BE49-F238E27FC236}">
                <a16:creationId xmlns:a16="http://schemas.microsoft.com/office/drawing/2014/main" id="{FB79D432-DA9F-0425-24FB-49BCABD5A483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texto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54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Google Shape;264;g3e1379ed546_0_914">
            <a:extLst>
              <a:ext uri="{FF2B5EF4-FFF2-40B4-BE49-F238E27FC236}">
                <a16:creationId xmlns:a16="http://schemas.microsoft.com/office/drawing/2014/main" id="{ECDFDBAF-043E-75FC-0A3D-42F763D37E4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284616" y="-245449"/>
            <a:ext cx="2215500" cy="2214600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276;g3e1379ed546_0_914">
            <a:extLst>
              <a:ext uri="{FF2B5EF4-FFF2-40B4-BE49-F238E27FC236}">
                <a16:creationId xmlns:a16="http://schemas.microsoft.com/office/drawing/2014/main" id="{53ABEA5F-47D1-4E8E-0C72-01A2691D960C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8431074" y="851029"/>
            <a:ext cx="4663200" cy="4660800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Nivel de texto 1…">
            <a:extLst>
              <a:ext uri="{FF2B5EF4-FFF2-40B4-BE49-F238E27FC236}">
                <a16:creationId xmlns:a16="http://schemas.microsoft.com/office/drawing/2014/main" id="{17FA40D6-9585-9F25-23E2-7E938915CE3B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E546FAEA-7D2C-FC85-FD94-D1B2A56C86F9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Bloque </a:t>
            </a:r>
            <a:endParaRPr dirty="0"/>
          </a:p>
        </p:txBody>
      </p:sp>
      <p:sp>
        <p:nvSpPr>
          <p:cNvPr id="11" name="Nivel de texto 1…">
            <a:extLst>
              <a:ext uri="{FF2B5EF4-FFF2-40B4-BE49-F238E27FC236}">
                <a16:creationId xmlns:a16="http://schemas.microsoft.com/office/drawing/2014/main" id="{E6F7EB07-C2FC-C97A-4E38-656E42471406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</a:p>
          <a:p>
            <a:r>
              <a:rPr lang="es-ES" dirty="0"/>
              <a:t>Título capítulo</a:t>
            </a:r>
            <a:endParaRPr dirty="0"/>
          </a:p>
        </p:txBody>
      </p:sp>
      <p:sp>
        <p:nvSpPr>
          <p:cNvPr id="17" name="Nivel de texto 1…">
            <a:extLst>
              <a:ext uri="{FF2B5EF4-FFF2-40B4-BE49-F238E27FC236}">
                <a16:creationId xmlns:a16="http://schemas.microsoft.com/office/drawing/2014/main" id="{CD43DED6-A841-11F4-FE43-8952F66340B5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título</a:t>
            </a:r>
            <a:endParaRPr dirty="0"/>
          </a:p>
        </p:txBody>
      </p:sp>
      <p:sp>
        <p:nvSpPr>
          <p:cNvPr id="18" name="Nivel de texto 1…">
            <a:extLst>
              <a:ext uri="{FF2B5EF4-FFF2-40B4-BE49-F238E27FC236}">
                <a16:creationId xmlns:a16="http://schemas.microsoft.com/office/drawing/2014/main" id="{B9BA3843-892D-526E-C527-A739623F38D3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subtítulo</a:t>
            </a:r>
            <a:endParaRPr dirty="0"/>
          </a:p>
        </p:txBody>
      </p:sp>
      <p:sp>
        <p:nvSpPr>
          <p:cNvPr id="19" name="Nivel de texto 1…">
            <a:extLst>
              <a:ext uri="{FF2B5EF4-FFF2-40B4-BE49-F238E27FC236}">
                <a16:creationId xmlns:a16="http://schemas.microsoft.com/office/drawing/2014/main" id="{3D1D0E53-27D8-1059-3F80-8B5958FA9460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s-ES" dirty="0"/>
              <a:t>Haga clic para agregar texto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99A0153-FB1B-8164-E98A-C856C451A28E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Insertar nombre documento </a:t>
            </a:r>
          </a:p>
          <a:p>
            <a:r>
              <a:rPr lang="es-ES" dirty="0"/>
              <a:t>/Año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6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76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7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85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86" name="Google Shape;164;p24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0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222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3" name="Google Shape;189;p28"/>
          <p:cNvSpPr txBox="1"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22860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2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232" name="Google Shape;195;p29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3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42" name="Nivel de texto 1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4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o del título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51" name="Nivel de texto 1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5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84" y="6406805"/>
            <a:ext cx="273616" cy="26421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70" r:id="rId7"/>
    <p:sldLayoutId id="2147483671" r:id="rId8"/>
    <p:sldLayoutId id="2147483672" r:id="rId9"/>
    <p:sldLayoutId id="2147483657" r:id="rId10"/>
    <p:sldLayoutId id="2147483658" r:id="rId11"/>
    <p:sldLayoutId id="2147483659" r:id="rId12"/>
    <p:sldLayoutId id="2147483656" r:id="rId13"/>
    <p:sldLayoutId id="2147483660" r:id="rId14"/>
    <p:sldLayoutId id="2147483661" r:id="rId15"/>
    <p:sldLayoutId id="2147483662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71550" marR="0" indent="-4000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508760" marR="0" indent="-48006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019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4765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9337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3909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8481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305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8" Type="http://schemas.openxmlformats.org/officeDocument/2006/relationships/image" Target="../media/image22.png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22C46-14BB-9D69-2340-61738AAB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437D67-E493-C6E1-E047-838067865BC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19731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BC091E8-A2FE-0E2A-1032-FA3944F09E0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01975C-068D-387D-94AE-3A57C80AB0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8C5F27-595B-EC81-83E6-6D2CAB77B6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E3D85A5-3F4A-C4FF-BEC4-FC39EEC4EF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47D6C92-6DDA-70A1-565D-804E433B86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7F2A2558-173F-830A-C659-A716401B4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13BC3B9-A082-9171-C819-CF7847941C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BF82BA5-813D-6CD2-8A09-789EFEE480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3526409-15F1-1014-93C2-1F848A064E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D13950B-6AE1-3F99-8094-B098CDB40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2" name="Google Shape;24;p13">
            <a:extLst>
              <a:ext uri="{FF2B5EF4-FFF2-40B4-BE49-F238E27FC236}">
                <a16:creationId xmlns:a16="http://schemas.microsoft.com/office/drawing/2014/main" id="{7C639D15-B4F1-4F95-005C-B122DD38A16A}"/>
              </a:ext>
            </a:extLst>
          </p:cNvPr>
          <p:cNvSpPr/>
          <p:nvPr/>
        </p:nvSpPr>
        <p:spPr>
          <a:xfrm>
            <a:off x="5236919" y="3759502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3" name="Google Shape;24;p13">
            <a:extLst>
              <a:ext uri="{FF2B5EF4-FFF2-40B4-BE49-F238E27FC236}">
                <a16:creationId xmlns:a16="http://schemas.microsoft.com/office/drawing/2014/main" id="{727025C3-0A22-E6CE-8D79-1D3D0869C882}"/>
              </a:ext>
            </a:extLst>
          </p:cNvPr>
          <p:cNvSpPr/>
          <p:nvPr/>
        </p:nvSpPr>
        <p:spPr>
          <a:xfrm>
            <a:off x="5236919" y="4014940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4" name="Google Shape;24;p13">
            <a:extLst>
              <a:ext uri="{FF2B5EF4-FFF2-40B4-BE49-F238E27FC236}">
                <a16:creationId xmlns:a16="http://schemas.microsoft.com/office/drawing/2014/main" id="{69830330-4FCE-0626-7848-94D4A7381D4A}"/>
              </a:ext>
            </a:extLst>
          </p:cNvPr>
          <p:cNvSpPr/>
          <p:nvPr/>
        </p:nvSpPr>
        <p:spPr>
          <a:xfrm>
            <a:off x="5236919" y="4270378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5" name="Google Shape;24;p13">
            <a:extLst>
              <a:ext uri="{FF2B5EF4-FFF2-40B4-BE49-F238E27FC236}">
                <a16:creationId xmlns:a16="http://schemas.microsoft.com/office/drawing/2014/main" id="{AA18A150-FC38-B4E4-CACC-C310D52E43EA}"/>
              </a:ext>
            </a:extLst>
          </p:cNvPr>
          <p:cNvSpPr/>
          <p:nvPr/>
        </p:nvSpPr>
        <p:spPr>
          <a:xfrm>
            <a:off x="5236919" y="4525816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6" name="Google Shape;24;p13">
            <a:extLst>
              <a:ext uri="{FF2B5EF4-FFF2-40B4-BE49-F238E27FC236}">
                <a16:creationId xmlns:a16="http://schemas.microsoft.com/office/drawing/2014/main" id="{690ECE3E-C7A7-AB9F-FD34-508751E46A46}"/>
              </a:ext>
            </a:extLst>
          </p:cNvPr>
          <p:cNvSpPr/>
          <p:nvPr/>
        </p:nvSpPr>
        <p:spPr>
          <a:xfrm>
            <a:off x="5309806" y="5323258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7" name="Google Shape;24;p13">
            <a:extLst>
              <a:ext uri="{FF2B5EF4-FFF2-40B4-BE49-F238E27FC236}">
                <a16:creationId xmlns:a16="http://schemas.microsoft.com/office/drawing/2014/main" id="{EF812C75-76F4-5D19-E047-912FAEA13DE9}"/>
              </a:ext>
            </a:extLst>
          </p:cNvPr>
          <p:cNvSpPr/>
          <p:nvPr/>
        </p:nvSpPr>
        <p:spPr>
          <a:xfrm>
            <a:off x="5309806" y="5578696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8" name="Google Shape;24;p13">
            <a:extLst>
              <a:ext uri="{FF2B5EF4-FFF2-40B4-BE49-F238E27FC236}">
                <a16:creationId xmlns:a16="http://schemas.microsoft.com/office/drawing/2014/main" id="{4334F6A6-FD97-C44A-D198-6C57BBCA3A8F}"/>
              </a:ext>
            </a:extLst>
          </p:cNvPr>
          <p:cNvSpPr/>
          <p:nvPr/>
        </p:nvSpPr>
        <p:spPr>
          <a:xfrm>
            <a:off x="5309806" y="5834134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9" name="Google Shape;24;p13">
            <a:extLst>
              <a:ext uri="{FF2B5EF4-FFF2-40B4-BE49-F238E27FC236}">
                <a16:creationId xmlns:a16="http://schemas.microsoft.com/office/drawing/2014/main" id="{CDFBCDBA-D1D3-F35D-ADD4-5C57E1905EED}"/>
              </a:ext>
            </a:extLst>
          </p:cNvPr>
          <p:cNvSpPr/>
          <p:nvPr/>
        </p:nvSpPr>
        <p:spPr>
          <a:xfrm>
            <a:off x="5309806" y="6089572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0" name="Google Shape;24;p13">
            <a:extLst>
              <a:ext uri="{FF2B5EF4-FFF2-40B4-BE49-F238E27FC236}">
                <a16:creationId xmlns:a16="http://schemas.microsoft.com/office/drawing/2014/main" id="{C5BA22F3-DD4F-DB22-E10F-8F87E5F528C5}"/>
              </a:ext>
            </a:extLst>
          </p:cNvPr>
          <p:cNvSpPr/>
          <p:nvPr/>
        </p:nvSpPr>
        <p:spPr>
          <a:xfrm>
            <a:off x="8997224" y="3762815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1" name="Google Shape;24;p13">
            <a:extLst>
              <a:ext uri="{FF2B5EF4-FFF2-40B4-BE49-F238E27FC236}">
                <a16:creationId xmlns:a16="http://schemas.microsoft.com/office/drawing/2014/main" id="{D60224ED-3994-FA0B-7321-5A178C7BFB67}"/>
              </a:ext>
            </a:extLst>
          </p:cNvPr>
          <p:cNvSpPr/>
          <p:nvPr/>
        </p:nvSpPr>
        <p:spPr>
          <a:xfrm>
            <a:off x="8997224" y="4018253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2" name="Google Shape;24;p13">
            <a:extLst>
              <a:ext uri="{FF2B5EF4-FFF2-40B4-BE49-F238E27FC236}">
                <a16:creationId xmlns:a16="http://schemas.microsoft.com/office/drawing/2014/main" id="{8B404AC6-D0FC-FC66-D0E1-9C8EAD0CD93A}"/>
              </a:ext>
            </a:extLst>
          </p:cNvPr>
          <p:cNvSpPr/>
          <p:nvPr/>
        </p:nvSpPr>
        <p:spPr>
          <a:xfrm>
            <a:off x="8997224" y="4273691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3" name="Google Shape;24;p13">
            <a:extLst>
              <a:ext uri="{FF2B5EF4-FFF2-40B4-BE49-F238E27FC236}">
                <a16:creationId xmlns:a16="http://schemas.microsoft.com/office/drawing/2014/main" id="{FC3C1D8A-69C4-1741-0122-BDAADA899784}"/>
              </a:ext>
            </a:extLst>
          </p:cNvPr>
          <p:cNvSpPr/>
          <p:nvPr/>
        </p:nvSpPr>
        <p:spPr>
          <a:xfrm>
            <a:off x="8997224" y="4529129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18640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D20B4-5A7A-A185-606C-730A46B0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534BD7-37D2-541F-2524-73D5D7242CC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7F5E9A-53EA-9D0F-2A8A-BA32EAFB17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9F93B2-D1FE-DF82-AA61-B65A8BB058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573BCF17-E05F-EE5B-42B0-5A6DECEF81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761421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458ED6A6-AD91-6633-38D2-937F0787B228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6D4DDDE-DE0D-08BA-E16C-E18A64F770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83F37-1485-A4FD-188F-7C4FD510F9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8D9039-53DC-11DE-FCDC-14C4EF00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3501CC-974D-EA85-BFD7-7208DF5AE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715845"/>
            <a:ext cx="1562100" cy="245689"/>
          </a:xfrm>
        </p:spPr>
        <p:txBody>
          <a:bodyPr/>
          <a:lstStyle/>
          <a:p>
            <a:endParaRPr lang="es-E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3EAA08C-6686-03D3-0CF0-EC51AAA08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s-ES" dirty="0"/>
              <a:t>Título capítulo 1</a:t>
            </a:r>
          </a:p>
          <a:p>
            <a:r>
              <a:rPr lang="es-ES" dirty="0"/>
              <a:t>Título capítulo 2</a:t>
            </a:r>
          </a:p>
          <a:p>
            <a:r>
              <a:rPr lang="es-ES" dirty="0"/>
              <a:t>Título capítulo 3</a:t>
            </a:r>
          </a:p>
          <a:p>
            <a:r>
              <a:rPr lang="es-ES" dirty="0"/>
              <a:t>Título capítulo 4</a:t>
            </a:r>
          </a:p>
          <a:p>
            <a:r>
              <a:rPr lang="es-ES" dirty="0"/>
              <a:t>Título capítulo 5</a:t>
            </a:r>
          </a:p>
          <a:p>
            <a:r>
              <a:rPr lang="es-ES" dirty="0"/>
              <a:t>Título capítulo 6</a:t>
            </a:r>
          </a:p>
          <a:p>
            <a:r>
              <a:rPr lang="es-ES" dirty="0"/>
              <a:t>Título capítulo 7</a:t>
            </a:r>
          </a:p>
          <a:p>
            <a:r>
              <a:rPr lang="es-ES" dirty="0"/>
              <a:t>Título capítulo 8</a:t>
            </a:r>
          </a:p>
          <a:p>
            <a:r>
              <a:rPr lang="es-ES" dirty="0"/>
              <a:t>Título capítulo 9</a:t>
            </a:r>
          </a:p>
          <a:p>
            <a:endParaRPr lang="es-ES" dirty="0"/>
          </a:p>
          <a:p>
            <a:endParaRPr lang="en-GB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43E3F7A-17E0-20FD-1E09-CA3A8C13E6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2970" y="1394037"/>
            <a:ext cx="4614638" cy="1706972"/>
          </a:xfrm>
        </p:spPr>
        <p:txBody>
          <a:bodyPr/>
          <a:lstStyle/>
          <a:p>
            <a:pPr rtl="0">
              <a:spcBef>
                <a:spcPts val="1200"/>
              </a:spcBef>
              <a:spcAft>
                <a:spcPts val="600"/>
              </a:spcAft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Modelo de tipo de texto de contenido interior, aplicar a los párrafos necesarios, en tipografía Arial 11, por norma general. A variar tamaño de texto en función de extensión y necesidades.</a:t>
            </a:r>
            <a:endParaRPr lang="es-ES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600"/>
              </a:spcAft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Posibilidad de destacar ciertas partes del texto aplicando</a:t>
            </a:r>
            <a:r>
              <a:rPr lang="es-ES" b="0" i="0" u="none" strike="noStrike" dirty="0">
                <a:solidFill>
                  <a:srgbClr val="1A75C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color azul base </a:t>
            </a: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según esta muestra.</a:t>
            </a:r>
            <a:endParaRPr lang="es-ES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1200"/>
              </a:spcBef>
              <a:spcAft>
                <a:spcPts val="600"/>
              </a:spcAft>
            </a:pP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Posibilidad de incluir más párrafos según el tipo de contenido a maquetar en cada página.</a:t>
            </a:r>
            <a:endParaRPr lang="es-ES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687;g3e180a3e9ec_0_0">
            <a:extLst>
              <a:ext uri="{FF2B5EF4-FFF2-40B4-BE49-F238E27FC236}">
                <a16:creationId xmlns:a16="http://schemas.microsoft.com/office/drawing/2014/main" id="{753E1266-1B20-A19A-C79C-41ECF8F3370D}"/>
              </a:ext>
            </a:extLst>
          </p:cNvPr>
          <p:cNvSpPr txBox="1"/>
          <p:nvPr/>
        </p:nvSpPr>
        <p:spPr>
          <a:xfrm>
            <a:off x="2450798" y="4363930"/>
            <a:ext cx="3755420" cy="1106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600" b="1">
                <a:solidFill>
                  <a:srgbClr val="1A75CF"/>
                </a:solidFill>
              </a:defRPr>
            </a:pPr>
            <a:r>
              <a:rPr lang="es-ES" dirty="0"/>
              <a:t>Modelo de texto destacado a modo de ladillo para uso según necesidades.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1600" b="1">
                <a:solidFill>
                  <a:srgbClr val="1A75CF"/>
                </a:solidFill>
              </a:defRPr>
            </a:pPr>
            <a:r>
              <a:rPr lang="es-ES" dirty="0"/>
              <a:t>Tipo Arial 16 </a:t>
            </a:r>
            <a:r>
              <a:rPr lang="es-ES" dirty="0" err="1"/>
              <a:t>bold</a:t>
            </a:r>
            <a:r>
              <a:rPr lang="es-ES" dirty="0"/>
              <a:t> azul.</a:t>
            </a:r>
            <a:endParaRPr dirty="0"/>
          </a:p>
        </p:txBody>
      </p:sp>
      <p:sp>
        <p:nvSpPr>
          <p:cNvPr id="16" name="Google Shape;692;g3e180a3e9ec_0_0">
            <a:extLst>
              <a:ext uri="{FF2B5EF4-FFF2-40B4-BE49-F238E27FC236}">
                <a16:creationId xmlns:a16="http://schemas.microsoft.com/office/drawing/2014/main" id="{2E68EC5F-8CCB-DE4A-126F-ABFADA1C3009}"/>
              </a:ext>
            </a:extLst>
          </p:cNvPr>
          <p:cNvSpPr/>
          <p:nvPr/>
        </p:nvSpPr>
        <p:spPr>
          <a:xfrm flipH="1">
            <a:off x="2249990" y="4275020"/>
            <a:ext cx="1" cy="1010051"/>
          </a:xfrm>
          <a:prstGeom prst="line">
            <a:avLst/>
          </a:prstGeom>
          <a:ln>
            <a:solidFill>
              <a:srgbClr val="0878BE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Google Shape;283;g3e1379ed546_0_928">
            <a:extLst>
              <a:ext uri="{FF2B5EF4-FFF2-40B4-BE49-F238E27FC236}">
                <a16:creationId xmlns:a16="http://schemas.microsoft.com/office/drawing/2014/main" id="{FA18F61F-3EE9-86AE-F161-257BD27BAA27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51192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458ED6A6-AD91-6633-38D2-937F0787B228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B6D4DDDE-DE0D-08BA-E16C-E18A64F770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83F37-1485-A4FD-188F-7C4FD510F9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A8D9039-53DC-11DE-FCDC-14C4EF000D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33501CC-974D-EA85-BFD7-7208DF5AE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715845"/>
            <a:ext cx="1562100" cy="245689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3EAA08C-6686-03D3-0CF0-EC51AAA087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843E3F7A-17E0-20FD-1E09-CA3A8C13E6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886A5DFF-E4EA-1F29-C25C-4B2814DDB803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65348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5070ADC9-065D-FD59-C05D-CA5375D06E82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2C6EA23B-7803-CE00-AC40-876DE2DC9868}"/>
              </a:ext>
            </a:extLst>
          </p:cNvPr>
          <p:cNvSpPr>
            <a:spLocks noGrp="1"/>
          </p:cNvSpPr>
          <p:nvPr>
            <p:ph type="pic" idx="4"/>
          </p:nvPr>
        </p:nvSpPr>
        <p:spPr/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8FF1BC-95ED-84DA-F45A-8D93363428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4E8A20-1FEA-A66E-50A5-334722173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57CF6EE-ED39-0D6E-8D1F-5991B896C9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5AFA66B-56B0-94F6-9144-E0C52D9C54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AC42C0A-C1A5-9DB2-AE54-B19A04F5B2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F33CC165-4965-C1F4-118A-60BD028666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2" name="Google Shape;283;g3e1379ed546_0_928">
            <a:extLst>
              <a:ext uri="{FF2B5EF4-FFF2-40B4-BE49-F238E27FC236}">
                <a16:creationId xmlns:a16="http://schemas.microsoft.com/office/drawing/2014/main" id="{E9182F38-5D1B-37B5-F03D-ABAF9C91D24B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9724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9DDE8B2E-D4F4-9332-E216-5DE006D16E44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F59F6C69-092F-7044-D573-FAE636E86F04}"/>
              </a:ext>
            </a:extLst>
          </p:cNvPr>
          <p:cNvSpPr>
            <a:spLocks noGrp="1"/>
          </p:cNvSpPr>
          <p:nvPr>
            <p:ph type="pic" idx="4"/>
          </p:nvPr>
        </p:nvSpPr>
        <p:spPr/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6C48CD-9164-C599-889B-505F35F3B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0992ACE-275D-8B66-94E5-C609EE16C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6BED75-FDA9-510E-9D29-88279C1424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AE519E3-427D-03B2-DCE1-FDFFCC8168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F120B218-DA70-E944-9EA2-3EE5EDAA05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A932250-6FEF-1835-D150-CA4715CAF9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Google Shape;283;g3e1379ed546_0_928">
            <a:extLst>
              <a:ext uri="{FF2B5EF4-FFF2-40B4-BE49-F238E27FC236}">
                <a16:creationId xmlns:a16="http://schemas.microsoft.com/office/drawing/2014/main" id="{A018D79E-1DB1-4575-0D4D-961D9C3701ED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6989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: esquinas redondeadas 4">
            <a:extLst>
              <a:ext uri="{FF2B5EF4-FFF2-40B4-BE49-F238E27FC236}">
                <a16:creationId xmlns:a16="http://schemas.microsoft.com/office/drawing/2014/main" id="{4ED09786-4E1E-C516-569A-8D3E91D18035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A343F6E8-203F-CE87-06BE-6241227E790D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75C4432-16D7-128B-EE66-A568B1B0159A}"/>
              </a:ext>
            </a:extLst>
          </p:cNvPr>
          <p:cNvSpPr>
            <a:spLocks noGrp="1"/>
          </p:cNvSpPr>
          <p:nvPr>
            <p:ph type="pic" idx="5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90B8E5-C69A-ADB4-D73B-CF7D5D2F50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8FE74D-95D4-F827-DC0A-3EBFD7649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652DE7E-198A-9FE5-3DFD-321B50F115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F6221B4-9A96-96FE-4B58-87EAAD1A76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521F24A-95B3-3F1A-78A8-874DBEF023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8BFD2975-2373-5CFB-5C16-B59452CF2D9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3" name="Google Shape;283;g3e1379ed546_0_928">
            <a:extLst>
              <a:ext uri="{FF2B5EF4-FFF2-40B4-BE49-F238E27FC236}">
                <a16:creationId xmlns:a16="http://schemas.microsoft.com/office/drawing/2014/main" id="{AE127AF2-C3DB-E8A5-3312-593C3D578F00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74857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FBF62E6-BBC9-3F14-8FC6-42D910A8B7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Google Shape;283;g3e1379ed546_0_928">
            <a:extLst>
              <a:ext uri="{FF2B5EF4-FFF2-40B4-BE49-F238E27FC236}">
                <a16:creationId xmlns:a16="http://schemas.microsoft.com/office/drawing/2014/main" id="{83610F89-9C2E-361E-65C6-B31B3A6110C9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15563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441B0-921A-F37D-5E11-EA1A4C8B6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ECAA56-8ECB-1192-C883-C2169F47B9F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A64D40-F612-DD11-6F5C-9195747FE3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55DC2F6-8CDB-21C1-FF3A-2BB99D3DCF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448263B6-15C8-C177-757E-FF1A58EE0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3066797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CF296-1DB0-666C-4108-2D22D9C3F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3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88CF61-4F16-161F-80AA-23B03F1AE1D3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4CBEAD-2F6F-D219-DD38-D3352B4446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740507-DE2B-F101-4A5D-6669DCAC3A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C9BE74C-DB01-3EAA-48A9-925E774D64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682305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AF694-BA30-15F4-F05C-61D2CD08F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BE4105E-4CAA-6621-20F1-B03E0FFE732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3CA7F42-833A-675D-3CE6-9F2321747A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A005214-AC96-1BD5-C258-E2CD839944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874AA50C-5759-15B7-63DF-EB58970A5A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89233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Colores principales</a:t>
            </a:r>
            <a:endParaRPr lang="en-GB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89FE822-4358-4E6D-22A3-B8E9D0CEAB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6283" y="1394037"/>
            <a:ext cx="4614638" cy="275737"/>
          </a:xfrm>
        </p:spPr>
        <p:txBody>
          <a:bodyPr/>
          <a:lstStyle/>
          <a:p>
            <a:r>
              <a:rPr lang="es-ES" dirty="0"/>
              <a:t>Colores Aqualia: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8CE7BC6-25CC-CD83-B056-52A669F62D8C}"/>
              </a:ext>
            </a:extLst>
          </p:cNvPr>
          <p:cNvSpPr/>
          <p:nvPr/>
        </p:nvSpPr>
        <p:spPr>
          <a:xfrm>
            <a:off x="2247900" y="1766955"/>
            <a:ext cx="2324100" cy="723900"/>
          </a:xfrm>
          <a:prstGeom prst="rect">
            <a:avLst/>
          </a:prstGeom>
          <a:solidFill>
            <a:srgbClr val="1A75C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31D5296-7DFC-59A8-8C48-A2B5932A4767}"/>
              </a:ext>
            </a:extLst>
          </p:cNvPr>
          <p:cNvSpPr/>
          <p:nvPr/>
        </p:nvSpPr>
        <p:spPr>
          <a:xfrm>
            <a:off x="5143500" y="1766955"/>
            <a:ext cx="2324100" cy="723900"/>
          </a:xfrm>
          <a:prstGeom prst="rect">
            <a:avLst/>
          </a:prstGeom>
          <a:solidFill>
            <a:srgbClr val="7DBA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4A5C9828-BEE7-CA66-CCC8-FBAF37DA2768}"/>
              </a:ext>
            </a:extLst>
          </p:cNvPr>
          <p:cNvSpPr/>
          <p:nvPr/>
        </p:nvSpPr>
        <p:spPr>
          <a:xfrm>
            <a:off x="2908300" y="2795655"/>
            <a:ext cx="1003300" cy="1003300"/>
          </a:xfrm>
          <a:prstGeom prst="ellipse">
            <a:avLst/>
          </a:prstGeom>
          <a:solidFill>
            <a:srgbClr val="1A75C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3A8B28D9-CF64-F3EA-6E73-8B035A1797F6}"/>
              </a:ext>
            </a:extLst>
          </p:cNvPr>
          <p:cNvSpPr/>
          <p:nvPr/>
        </p:nvSpPr>
        <p:spPr>
          <a:xfrm>
            <a:off x="5803900" y="2795655"/>
            <a:ext cx="1003300" cy="1003300"/>
          </a:xfrm>
          <a:prstGeom prst="ellipse">
            <a:avLst/>
          </a:prstGeom>
          <a:solidFill>
            <a:srgbClr val="7DBA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776082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Colores principales</a:t>
            </a:r>
            <a:endParaRPr lang="en-GB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89FE822-4358-4E6D-22A3-B8E9D0CEAB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6283" y="1394037"/>
            <a:ext cx="4614638" cy="275737"/>
          </a:xfrm>
        </p:spPr>
        <p:txBody>
          <a:bodyPr/>
          <a:lstStyle/>
          <a:p>
            <a:r>
              <a:rPr lang="es-ES" dirty="0"/>
              <a:t>Colores secundarios. Paleta: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87" name="Google Shape;588;g3fb85294be7_0_370">
            <a:extLst>
              <a:ext uri="{FF2B5EF4-FFF2-40B4-BE49-F238E27FC236}">
                <a16:creationId xmlns:a16="http://schemas.microsoft.com/office/drawing/2014/main" id="{0D7D8BDC-8C4E-C9B1-1303-878BDEE0B7FB}"/>
              </a:ext>
            </a:extLst>
          </p:cNvPr>
          <p:cNvSpPr/>
          <p:nvPr/>
        </p:nvSpPr>
        <p:spPr>
          <a:xfrm>
            <a:off x="2253368" y="3561092"/>
            <a:ext cx="511500" cy="511500"/>
          </a:xfrm>
          <a:prstGeom prst="ellipse">
            <a:avLst/>
          </a:prstGeom>
          <a:solidFill>
            <a:srgbClr val="FFFF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589;g3fb85294be7_0_370">
            <a:extLst>
              <a:ext uri="{FF2B5EF4-FFF2-40B4-BE49-F238E27FC236}">
                <a16:creationId xmlns:a16="http://schemas.microsoft.com/office/drawing/2014/main" id="{07F41199-5D26-83FB-EB9C-DD39B1DF96E2}"/>
              </a:ext>
            </a:extLst>
          </p:cNvPr>
          <p:cNvSpPr/>
          <p:nvPr/>
        </p:nvSpPr>
        <p:spPr>
          <a:xfrm>
            <a:off x="3015368" y="3561092"/>
            <a:ext cx="511500" cy="511500"/>
          </a:xfrm>
          <a:prstGeom prst="ellipse">
            <a:avLst/>
          </a:prstGeom>
          <a:solidFill>
            <a:srgbClr val="FFFE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590;g3fb85294be7_0_370">
            <a:extLst>
              <a:ext uri="{FF2B5EF4-FFF2-40B4-BE49-F238E27FC236}">
                <a16:creationId xmlns:a16="http://schemas.microsoft.com/office/drawing/2014/main" id="{E38D00D5-D206-6966-029C-4932B49E40FF}"/>
              </a:ext>
            </a:extLst>
          </p:cNvPr>
          <p:cNvSpPr/>
          <p:nvPr/>
        </p:nvSpPr>
        <p:spPr>
          <a:xfrm>
            <a:off x="3782811" y="3561092"/>
            <a:ext cx="511500" cy="511500"/>
          </a:xfrm>
          <a:prstGeom prst="ellipse">
            <a:avLst/>
          </a:prstGeom>
          <a:solidFill>
            <a:srgbClr val="FFFC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591;g3fb85294be7_0_370">
            <a:extLst>
              <a:ext uri="{FF2B5EF4-FFF2-40B4-BE49-F238E27FC236}">
                <a16:creationId xmlns:a16="http://schemas.microsoft.com/office/drawing/2014/main" id="{D72D512E-7FC4-89B6-FB22-91887C5AE499}"/>
              </a:ext>
            </a:extLst>
          </p:cNvPr>
          <p:cNvSpPr/>
          <p:nvPr/>
        </p:nvSpPr>
        <p:spPr>
          <a:xfrm>
            <a:off x="4544811" y="3561093"/>
            <a:ext cx="511500" cy="511500"/>
          </a:xfrm>
          <a:prstGeom prst="ellipse">
            <a:avLst/>
          </a:prstGeom>
          <a:solidFill>
            <a:srgbClr val="FFF6B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592;g3fb85294be7_0_370">
            <a:extLst>
              <a:ext uri="{FF2B5EF4-FFF2-40B4-BE49-F238E27FC236}">
                <a16:creationId xmlns:a16="http://schemas.microsoft.com/office/drawing/2014/main" id="{895FBAA3-A981-C91F-1D0C-578D1DE7FF59}"/>
              </a:ext>
            </a:extLst>
          </p:cNvPr>
          <p:cNvSpPr/>
          <p:nvPr/>
        </p:nvSpPr>
        <p:spPr>
          <a:xfrm>
            <a:off x="5306811" y="3561092"/>
            <a:ext cx="511500" cy="511500"/>
          </a:xfrm>
          <a:prstGeom prst="ellipse">
            <a:avLst/>
          </a:prstGeom>
          <a:solidFill>
            <a:srgbClr val="FFE9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593;g3fb85294be7_0_370">
            <a:extLst>
              <a:ext uri="{FF2B5EF4-FFF2-40B4-BE49-F238E27FC236}">
                <a16:creationId xmlns:a16="http://schemas.microsoft.com/office/drawing/2014/main" id="{0CEDA12C-81EE-7B57-5CD9-8A092F022F4A}"/>
              </a:ext>
            </a:extLst>
          </p:cNvPr>
          <p:cNvSpPr/>
          <p:nvPr/>
        </p:nvSpPr>
        <p:spPr>
          <a:xfrm>
            <a:off x="6068811" y="3561092"/>
            <a:ext cx="511500" cy="511500"/>
          </a:xfrm>
          <a:prstGeom prst="ellipse">
            <a:avLst/>
          </a:prstGeom>
          <a:solidFill>
            <a:srgbClr val="FFDA6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594;g3fb85294be7_0_370">
            <a:extLst>
              <a:ext uri="{FF2B5EF4-FFF2-40B4-BE49-F238E27FC236}">
                <a16:creationId xmlns:a16="http://schemas.microsoft.com/office/drawing/2014/main" id="{3CA97EFD-CD9D-1A54-5324-94C00B347DA2}"/>
              </a:ext>
            </a:extLst>
          </p:cNvPr>
          <p:cNvSpPr/>
          <p:nvPr/>
        </p:nvSpPr>
        <p:spPr>
          <a:xfrm>
            <a:off x="6836254" y="3561092"/>
            <a:ext cx="511500" cy="511500"/>
          </a:xfrm>
          <a:prstGeom prst="ellipse">
            <a:avLst/>
          </a:prstGeom>
          <a:solidFill>
            <a:srgbClr val="FFC9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595;g3fb85294be7_0_370">
            <a:extLst>
              <a:ext uri="{FF2B5EF4-FFF2-40B4-BE49-F238E27FC236}">
                <a16:creationId xmlns:a16="http://schemas.microsoft.com/office/drawing/2014/main" id="{1766A98C-96A7-334A-EE9B-CA2E9D583A10}"/>
              </a:ext>
            </a:extLst>
          </p:cNvPr>
          <p:cNvSpPr/>
          <p:nvPr/>
        </p:nvSpPr>
        <p:spPr>
          <a:xfrm>
            <a:off x="7598254" y="3561093"/>
            <a:ext cx="511500" cy="511500"/>
          </a:xfrm>
          <a:prstGeom prst="ellipse">
            <a:avLst/>
          </a:prstGeom>
          <a:solidFill>
            <a:srgbClr val="F9B8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604;g3fb85294be7_0_370">
            <a:extLst>
              <a:ext uri="{FF2B5EF4-FFF2-40B4-BE49-F238E27FC236}">
                <a16:creationId xmlns:a16="http://schemas.microsoft.com/office/drawing/2014/main" id="{49ED6C57-0393-E5EA-25A2-C31D5C4E1974}"/>
              </a:ext>
            </a:extLst>
          </p:cNvPr>
          <p:cNvSpPr/>
          <p:nvPr/>
        </p:nvSpPr>
        <p:spPr>
          <a:xfrm>
            <a:off x="2253368" y="4329010"/>
            <a:ext cx="511500" cy="511500"/>
          </a:xfrm>
          <a:prstGeom prst="ellipse">
            <a:avLst/>
          </a:prstGeom>
          <a:solidFill>
            <a:srgbClr val="F7F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605;g3fb85294be7_0_370">
            <a:extLst>
              <a:ext uri="{FF2B5EF4-FFF2-40B4-BE49-F238E27FC236}">
                <a16:creationId xmlns:a16="http://schemas.microsoft.com/office/drawing/2014/main" id="{3F89046B-32B6-D715-58F3-C4641E1428F9}"/>
              </a:ext>
            </a:extLst>
          </p:cNvPr>
          <p:cNvSpPr/>
          <p:nvPr/>
        </p:nvSpPr>
        <p:spPr>
          <a:xfrm>
            <a:off x="3015368" y="4329010"/>
            <a:ext cx="511500" cy="511500"/>
          </a:xfrm>
          <a:prstGeom prst="ellipse">
            <a:avLst/>
          </a:prstGeom>
          <a:solidFill>
            <a:srgbClr val="E7F0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606;g3fb85294be7_0_370">
            <a:extLst>
              <a:ext uri="{FF2B5EF4-FFF2-40B4-BE49-F238E27FC236}">
                <a16:creationId xmlns:a16="http://schemas.microsoft.com/office/drawing/2014/main" id="{A58771AF-7C60-8EC2-713F-DD4275091FB5}"/>
              </a:ext>
            </a:extLst>
          </p:cNvPr>
          <p:cNvSpPr/>
          <p:nvPr/>
        </p:nvSpPr>
        <p:spPr>
          <a:xfrm>
            <a:off x="3782811" y="4329010"/>
            <a:ext cx="511500" cy="511500"/>
          </a:xfrm>
          <a:prstGeom prst="ellipse">
            <a:avLst/>
          </a:prstGeom>
          <a:solidFill>
            <a:srgbClr val="CDDC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607;g3fb85294be7_0_370">
            <a:extLst>
              <a:ext uri="{FF2B5EF4-FFF2-40B4-BE49-F238E27FC236}">
                <a16:creationId xmlns:a16="http://schemas.microsoft.com/office/drawing/2014/main" id="{7856FB14-21BC-0CBB-516A-9DC70CCE11F5}"/>
              </a:ext>
            </a:extLst>
          </p:cNvPr>
          <p:cNvSpPr/>
          <p:nvPr/>
        </p:nvSpPr>
        <p:spPr>
          <a:xfrm>
            <a:off x="4544811" y="4329011"/>
            <a:ext cx="511500" cy="511500"/>
          </a:xfrm>
          <a:prstGeom prst="ellipse">
            <a:avLst/>
          </a:prstGeom>
          <a:solidFill>
            <a:srgbClr val="B0C6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608;g3fb85294be7_0_370">
            <a:extLst>
              <a:ext uri="{FF2B5EF4-FFF2-40B4-BE49-F238E27FC236}">
                <a16:creationId xmlns:a16="http://schemas.microsoft.com/office/drawing/2014/main" id="{CD033F5A-C341-82D3-4600-FCD5C3425DAB}"/>
              </a:ext>
            </a:extLst>
          </p:cNvPr>
          <p:cNvSpPr/>
          <p:nvPr/>
        </p:nvSpPr>
        <p:spPr>
          <a:xfrm>
            <a:off x="5306811" y="4329010"/>
            <a:ext cx="511500" cy="511500"/>
          </a:xfrm>
          <a:prstGeom prst="ellipse">
            <a:avLst/>
          </a:prstGeom>
          <a:solidFill>
            <a:srgbClr val="8FA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609;g3fb85294be7_0_370">
            <a:extLst>
              <a:ext uri="{FF2B5EF4-FFF2-40B4-BE49-F238E27FC236}">
                <a16:creationId xmlns:a16="http://schemas.microsoft.com/office/drawing/2014/main" id="{565F6689-FABC-098B-F027-B34BE9B21CDF}"/>
              </a:ext>
            </a:extLst>
          </p:cNvPr>
          <p:cNvSpPr/>
          <p:nvPr/>
        </p:nvSpPr>
        <p:spPr>
          <a:xfrm>
            <a:off x="6068811" y="4329010"/>
            <a:ext cx="511500" cy="511500"/>
          </a:xfrm>
          <a:prstGeom prst="ellipse">
            <a:avLst/>
          </a:prstGeom>
          <a:solidFill>
            <a:srgbClr val="7896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610;g3fb85294be7_0_370">
            <a:extLst>
              <a:ext uri="{FF2B5EF4-FFF2-40B4-BE49-F238E27FC236}">
                <a16:creationId xmlns:a16="http://schemas.microsoft.com/office/drawing/2014/main" id="{5EC2BF4D-9CBD-B2BE-5429-AFD53C46A628}"/>
              </a:ext>
            </a:extLst>
          </p:cNvPr>
          <p:cNvSpPr/>
          <p:nvPr/>
        </p:nvSpPr>
        <p:spPr>
          <a:xfrm>
            <a:off x="6836254" y="4329010"/>
            <a:ext cx="511500" cy="511500"/>
          </a:xfrm>
          <a:prstGeom prst="ellipse">
            <a:avLst/>
          </a:prstGeom>
          <a:solidFill>
            <a:srgbClr val="577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611;g3fb85294be7_0_370">
            <a:extLst>
              <a:ext uri="{FF2B5EF4-FFF2-40B4-BE49-F238E27FC236}">
                <a16:creationId xmlns:a16="http://schemas.microsoft.com/office/drawing/2014/main" id="{039D5C3B-3EAB-F0E2-DDA4-3E41DB527235}"/>
              </a:ext>
            </a:extLst>
          </p:cNvPr>
          <p:cNvSpPr/>
          <p:nvPr/>
        </p:nvSpPr>
        <p:spPr>
          <a:xfrm>
            <a:off x="7598254" y="4329011"/>
            <a:ext cx="511500" cy="511500"/>
          </a:xfrm>
          <a:prstGeom prst="ellipse">
            <a:avLst/>
          </a:prstGeom>
          <a:solidFill>
            <a:srgbClr val="445A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549;g3fb85294be7_0_332">
            <a:extLst>
              <a:ext uri="{FF2B5EF4-FFF2-40B4-BE49-F238E27FC236}">
                <a16:creationId xmlns:a16="http://schemas.microsoft.com/office/drawing/2014/main" id="{4FE17E0E-ACC0-3850-49D3-8C9D281CBCB3}"/>
              </a:ext>
            </a:extLst>
          </p:cNvPr>
          <p:cNvSpPr/>
          <p:nvPr/>
        </p:nvSpPr>
        <p:spPr>
          <a:xfrm>
            <a:off x="2278767" y="2082917"/>
            <a:ext cx="511500" cy="511500"/>
          </a:xfrm>
          <a:prstGeom prst="ellipse">
            <a:avLst/>
          </a:prstGeom>
          <a:solidFill>
            <a:srgbClr val="EAF7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550;g3fb85294be7_0_332">
            <a:extLst>
              <a:ext uri="{FF2B5EF4-FFF2-40B4-BE49-F238E27FC236}">
                <a16:creationId xmlns:a16="http://schemas.microsoft.com/office/drawing/2014/main" id="{AF601A42-7220-5510-3982-9C2A5AD13825}"/>
              </a:ext>
            </a:extLst>
          </p:cNvPr>
          <p:cNvSpPr/>
          <p:nvPr/>
        </p:nvSpPr>
        <p:spPr>
          <a:xfrm>
            <a:off x="3040767" y="2082917"/>
            <a:ext cx="511500" cy="511500"/>
          </a:xfrm>
          <a:prstGeom prst="ellipse">
            <a:avLst/>
          </a:prstGeom>
          <a:solidFill>
            <a:srgbClr val="D5ED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551;g3fb85294be7_0_332">
            <a:extLst>
              <a:ext uri="{FF2B5EF4-FFF2-40B4-BE49-F238E27FC236}">
                <a16:creationId xmlns:a16="http://schemas.microsoft.com/office/drawing/2014/main" id="{0581B7F8-0175-C839-E514-09AE485FE96D}"/>
              </a:ext>
            </a:extLst>
          </p:cNvPr>
          <p:cNvSpPr/>
          <p:nvPr/>
        </p:nvSpPr>
        <p:spPr>
          <a:xfrm>
            <a:off x="3808210" y="2082917"/>
            <a:ext cx="511500" cy="511500"/>
          </a:xfrm>
          <a:prstGeom prst="ellipse">
            <a:avLst/>
          </a:prstGeom>
          <a:solidFill>
            <a:srgbClr val="B8DF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552;g3fb85294be7_0_332">
            <a:extLst>
              <a:ext uri="{FF2B5EF4-FFF2-40B4-BE49-F238E27FC236}">
                <a16:creationId xmlns:a16="http://schemas.microsoft.com/office/drawing/2014/main" id="{9DB8F542-84E3-1153-8F1E-84D242D85555}"/>
              </a:ext>
            </a:extLst>
          </p:cNvPr>
          <p:cNvSpPr/>
          <p:nvPr/>
        </p:nvSpPr>
        <p:spPr>
          <a:xfrm>
            <a:off x="4570210" y="2082918"/>
            <a:ext cx="511500" cy="511500"/>
          </a:xfrm>
          <a:prstGeom prst="ellipse">
            <a:avLst/>
          </a:prstGeom>
          <a:solidFill>
            <a:srgbClr val="92CB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553;g3fb85294be7_0_332">
            <a:extLst>
              <a:ext uri="{FF2B5EF4-FFF2-40B4-BE49-F238E27FC236}">
                <a16:creationId xmlns:a16="http://schemas.microsoft.com/office/drawing/2014/main" id="{48C68878-6F41-A497-C29C-E47816927DC2}"/>
              </a:ext>
            </a:extLst>
          </p:cNvPr>
          <p:cNvSpPr/>
          <p:nvPr/>
        </p:nvSpPr>
        <p:spPr>
          <a:xfrm>
            <a:off x="5332210" y="2082917"/>
            <a:ext cx="511500" cy="511500"/>
          </a:xfrm>
          <a:prstGeom prst="ellipse">
            <a:avLst/>
          </a:prstGeom>
          <a:solidFill>
            <a:srgbClr val="66B2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554;g3fb85294be7_0_332">
            <a:extLst>
              <a:ext uri="{FF2B5EF4-FFF2-40B4-BE49-F238E27FC236}">
                <a16:creationId xmlns:a16="http://schemas.microsoft.com/office/drawing/2014/main" id="{AB6C8374-9476-E505-C043-5B79630DE14C}"/>
              </a:ext>
            </a:extLst>
          </p:cNvPr>
          <p:cNvSpPr/>
          <p:nvPr/>
        </p:nvSpPr>
        <p:spPr>
          <a:xfrm>
            <a:off x="6094210" y="2082917"/>
            <a:ext cx="511500" cy="511500"/>
          </a:xfrm>
          <a:prstGeom prst="ellipse">
            <a:avLst/>
          </a:prstGeom>
          <a:solidFill>
            <a:srgbClr val="3194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555;g3fb85294be7_0_332">
            <a:extLst>
              <a:ext uri="{FF2B5EF4-FFF2-40B4-BE49-F238E27FC236}">
                <a16:creationId xmlns:a16="http://schemas.microsoft.com/office/drawing/2014/main" id="{8C79A96F-7907-7EB6-8800-3682E0F82E1F}"/>
              </a:ext>
            </a:extLst>
          </p:cNvPr>
          <p:cNvSpPr/>
          <p:nvPr/>
        </p:nvSpPr>
        <p:spPr>
          <a:xfrm>
            <a:off x="6861653" y="2082917"/>
            <a:ext cx="511500" cy="511500"/>
          </a:xfrm>
          <a:prstGeom prst="ellipse">
            <a:avLst/>
          </a:prstGeom>
          <a:solidFill>
            <a:srgbClr val="0477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556;g3fb85294be7_0_332">
            <a:extLst>
              <a:ext uri="{FF2B5EF4-FFF2-40B4-BE49-F238E27FC236}">
                <a16:creationId xmlns:a16="http://schemas.microsoft.com/office/drawing/2014/main" id="{3D0A2B11-0DCF-F91A-A377-FD4285733B31}"/>
              </a:ext>
            </a:extLst>
          </p:cNvPr>
          <p:cNvSpPr/>
          <p:nvPr/>
        </p:nvSpPr>
        <p:spPr>
          <a:xfrm>
            <a:off x="7623653" y="2082918"/>
            <a:ext cx="511500" cy="511500"/>
          </a:xfrm>
          <a:prstGeom prst="ellipse">
            <a:avLst/>
          </a:prstGeom>
          <a:solidFill>
            <a:srgbClr val="165D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565;g3fb85294be7_0_332">
            <a:extLst>
              <a:ext uri="{FF2B5EF4-FFF2-40B4-BE49-F238E27FC236}">
                <a16:creationId xmlns:a16="http://schemas.microsoft.com/office/drawing/2014/main" id="{9332AD4B-6518-4479-3C4A-492F2CD718E1}"/>
              </a:ext>
            </a:extLst>
          </p:cNvPr>
          <p:cNvSpPr/>
          <p:nvPr/>
        </p:nvSpPr>
        <p:spPr>
          <a:xfrm>
            <a:off x="2278767" y="2776434"/>
            <a:ext cx="511500" cy="511500"/>
          </a:xfrm>
          <a:prstGeom prst="ellipse">
            <a:avLst/>
          </a:prstGeom>
          <a:solidFill>
            <a:srgbClr val="EA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566;g3fb85294be7_0_332">
            <a:extLst>
              <a:ext uri="{FF2B5EF4-FFF2-40B4-BE49-F238E27FC236}">
                <a16:creationId xmlns:a16="http://schemas.microsoft.com/office/drawing/2014/main" id="{80EEA171-D8E7-52C7-26BC-62CAD0AD52E7}"/>
              </a:ext>
            </a:extLst>
          </p:cNvPr>
          <p:cNvSpPr/>
          <p:nvPr/>
        </p:nvSpPr>
        <p:spPr>
          <a:xfrm>
            <a:off x="3040767" y="2776434"/>
            <a:ext cx="511500" cy="511500"/>
          </a:xfrm>
          <a:prstGeom prst="ellipse">
            <a:avLst/>
          </a:prstGeom>
          <a:solidFill>
            <a:srgbClr val="CFF6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567;g3fb85294be7_0_332">
            <a:extLst>
              <a:ext uri="{FF2B5EF4-FFF2-40B4-BE49-F238E27FC236}">
                <a16:creationId xmlns:a16="http://schemas.microsoft.com/office/drawing/2014/main" id="{5144B05C-4358-80E4-DF69-D476ED07111B}"/>
              </a:ext>
            </a:extLst>
          </p:cNvPr>
          <p:cNvSpPr/>
          <p:nvPr/>
        </p:nvSpPr>
        <p:spPr>
          <a:xfrm>
            <a:off x="3808210" y="2776434"/>
            <a:ext cx="511500" cy="511500"/>
          </a:xfrm>
          <a:prstGeom prst="ellipse">
            <a:avLst/>
          </a:prstGeom>
          <a:solidFill>
            <a:srgbClr val="B1EA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568;g3fb85294be7_0_332">
            <a:extLst>
              <a:ext uri="{FF2B5EF4-FFF2-40B4-BE49-F238E27FC236}">
                <a16:creationId xmlns:a16="http://schemas.microsoft.com/office/drawing/2014/main" id="{181F05EA-621D-1B63-6028-1B6B67AA6A8D}"/>
              </a:ext>
            </a:extLst>
          </p:cNvPr>
          <p:cNvSpPr/>
          <p:nvPr/>
        </p:nvSpPr>
        <p:spPr>
          <a:xfrm>
            <a:off x="4570210" y="2776435"/>
            <a:ext cx="511500" cy="511500"/>
          </a:xfrm>
          <a:prstGeom prst="ellipse">
            <a:avLst/>
          </a:prstGeom>
          <a:solidFill>
            <a:srgbClr val="88D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569;g3fb85294be7_0_332">
            <a:extLst>
              <a:ext uri="{FF2B5EF4-FFF2-40B4-BE49-F238E27FC236}">
                <a16:creationId xmlns:a16="http://schemas.microsoft.com/office/drawing/2014/main" id="{C56ECE9C-F858-8897-DB08-E189A2B65052}"/>
              </a:ext>
            </a:extLst>
          </p:cNvPr>
          <p:cNvSpPr/>
          <p:nvPr/>
        </p:nvSpPr>
        <p:spPr>
          <a:xfrm>
            <a:off x="5332210" y="2776434"/>
            <a:ext cx="511500" cy="511500"/>
          </a:xfrm>
          <a:prstGeom prst="ellipse">
            <a:avLst/>
          </a:prstGeom>
          <a:solidFill>
            <a:srgbClr val="54C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570;g3fb85294be7_0_332">
            <a:extLst>
              <a:ext uri="{FF2B5EF4-FFF2-40B4-BE49-F238E27FC236}">
                <a16:creationId xmlns:a16="http://schemas.microsoft.com/office/drawing/2014/main" id="{C5EEC475-844F-4356-5DC8-CEE2154E62FC}"/>
              </a:ext>
            </a:extLst>
          </p:cNvPr>
          <p:cNvSpPr/>
          <p:nvPr/>
        </p:nvSpPr>
        <p:spPr>
          <a:xfrm>
            <a:off x="6094210" y="2776434"/>
            <a:ext cx="511500" cy="511500"/>
          </a:xfrm>
          <a:prstGeom prst="ellipse">
            <a:avLst/>
          </a:prstGeom>
          <a:solidFill>
            <a:srgbClr val="0DAC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571;g3fb85294be7_0_332">
            <a:extLst>
              <a:ext uri="{FF2B5EF4-FFF2-40B4-BE49-F238E27FC236}">
                <a16:creationId xmlns:a16="http://schemas.microsoft.com/office/drawing/2014/main" id="{45E5208C-4ABD-48A9-B6B4-E95EAF050EE1}"/>
              </a:ext>
            </a:extLst>
          </p:cNvPr>
          <p:cNvSpPr/>
          <p:nvPr/>
        </p:nvSpPr>
        <p:spPr>
          <a:xfrm>
            <a:off x="6861653" y="2776434"/>
            <a:ext cx="511500" cy="511500"/>
          </a:xfrm>
          <a:prstGeom prst="ellipse">
            <a:avLst/>
          </a:prstGeom>
          <a:solidFill>
            <a:srgbClr val="0096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572;g3fb85294be7_0_332">
            <a:extLst>
              <a:ext uri="{FF2B5EF4-FFF2-40B4-BE49-F238E27FC236}">
                <a16:creationId xmlns:a16="http://schemas.microsoft.com/office/drawing/2014/main" id="{9C0A2B83-871A-7501-F386-428A693BD9FE}"/>
              </a:ext>
            </a:extLst>
          </p:cNvPr>
          <p:cNvSpPr/>
          <p:nvPr/>
        </p:nvSpPr>
        <p:spPr>
          <a:xfrm>
            <a:off x="7623653" y="2776435"/>
            <a:ext cx="511500" cy="511500"/>
          </a:xfrm>
          <a:prstGeom prst="ellipse">
            <a:avLst/>
          </a:prstGeom>
          <a:solidFill>
            <a:srgbClr val="007B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673553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Mapas</a:t>
            </a:r>
            <a:endParaRPr lang="en-GB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89FE822-4358-4E6D-22A3-B8E9D0CEAB9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6283" y="1394037"/>
            <a:ext cx="4614638" cy="275737"/>
          </a:xfrm>
        </p:spPr>
        <p:txBody>
          <a:bodyPr/>
          <a:lstStyle/>
          <a:p>
            <a:r>
              <a:rPr lang="es-ES" dirty="0"/>
              <a:t>Mapa mundo: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15</a:t>
            </a:fld>
            <a:endParaRPr lang="en-GB" dirty="0"/>
          </a:p>
        </p:txBody>
      </p:sp>
      <p:grpSp>
        <p:nvGrpSpPr>
          <p:cNvPr id="5" name="Google Shape;905;p9">
            <a:extLst>
              <a:ext uri="{FF2B5EF4-FFF2-40B4-BE49-F238E27FC236}">
                <a16:creationId xmlns:a16="http://schemas.microsoft.com/office/drawing/2014/main" id="{9AAE4339-BD33-0CDE-8B19-76198052EA9F}"/>
              </a:ext>
            </a:extLst>
          </p:cNvPr>
          <p:cNvGrpSpPr/>
          <p:nvPr/>
        </p:nvGrpSpPr>
        <p:grpSpPr>
          <a:xfrm>
            <a:off x="2433667" y="1729607"/>
            <a:ext cx="7504990" cy="4399049"/>
            <a:chOff x="0" y="0"/>
            <a:chExt cx="6873865" cy="3859496"/>
          </a:xfrm>
        </p:grpSpPr>
        <p:pic>
          <p:nvPicPr>
            <p:cNvPr id="6" name="Google Shape;906;p9" descr="Google Shape;906;p9">
              <a:extLst>
                <a:ext uri="{FF2B5EF4-FFF2-40B4-BE49-F238E27FC236}">
                  <a16:creationId xmlns:a16="http://schemas.microsoft.com/office/drawing/2014/main" id="{19A94C2F-A45A-A0A6-77DD-45E0DFC2C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6493"/>
              <a:ext cx="6873865" cy="37830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Google Shape;911;p9">
              <a:extLst>
                <a:ext uri="{FF2B5EF4-FFF2-40B4-BE49-F238E27FC236}">
                  <a16:creationId xmlns:a16="http://schemas.microsoft.com/office/drawing/2014/main" id="{F23857D9-7852-B7AA-2026-5D09ACE52962}"/>
                </a:ext>
              </a:extLst>
            </p:cNvPr>
            <p:cNvSpPr txBox="1"/>
            <p:nvPr/>
          </p:nvSpPr>
          <p:spPr>
            <a:xfrm>
              <a:off x="133948" y="1409815"/>
              <a:ext cx="453835" cy="243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marR="2394"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Estados</a:t>
              </a:r>
              <a:r>
                <a:rPr sz="900" dirty="0">
                  <a:latin typeface="+mj-lt"/>
                </a:rPr>
                <a:t> </a:t>
              </a:r>
              <a:r>
                <a:rPr lang="es-ES" sz="900" dirty="0">
                  <a:latin typeface="+mj-lt"/>
                </a:rPr>
                <a:t>Unidos</a:t>
              </a:r>
            </a:p>
          </p:txBody>
        </p:sp>
        <p:sp>
          <p:nvSpPr>
            <p:cNvPr id="10" name="Google Shape;912;p9">
              <a:extLst>
                <a:ext uri="{FF2B5EF4-FFF2-40B4-BE49-F238E27FC236}">
                  <a16:creationId xmlns:a16="http://schemas.microsoft.com/office/drawing/2014/main" id="{BC5C159F-DAA9-B602-4A52-0E5487488671}"/>
                </a:ext>
              </a:extLst>
            </p:cNvPr>
            <p:cNvSpPr txBox="1"/>
            <p:nvPr/>
          </p:nvSpPr>
          <p:spPr>
            <a:xfrm>
              <a:off x="203741" y="2060786"/>
              <a:ext cx="404024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México</a:t>
              </a:r>
            </a:p>
          </p:txBody>
        </p:sp>
        <p:sp>
          <p:nvSpPr>
            <p:cNvPr id="11" name="Google Shape;913;p9">
              <a:extLst>
                <a:ext uri="{FF2B5EF4-FFF2-40B4-BE49-F238E27FC236}">
                  <a16:creationId xmlns:a16="http://schemas.microsoft.com/office/drawing/2014/main" id="{4BB9EE73-22CF-BA98-C234-99E4195E47A3}"/>
                </a:ext>
              </a:extLst>
            </p:cNvPr>
            <p:cNvSpPr txBox="1"/>
            <p:nvPr/>
          </p:nvSpPr>
          <p:spPr>
            <a:xfrm>
              <a:off x="762077" y="2561804"/>
              <a:ext cx="525609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Colombia</a:t>
              </a:r>
            </a:p>
          </p:txBody>
        </p:sp>
        <p:sp>
          <p:nvSpPr>
            <p:cNvPr id="12" name="Google Shape;914;p9">
              <a:extLst>
                <a:ext uri="{FF2B5EF4-FFF2-40B4-BE49-F238E27FC236}">
                  <a16:creationId xmlns:a16="http://schemas.microsoft.com/office/drawing/2014/main" id="{6E036F19-FC00-8AC7-BDB8-70C5C39C07E4}"/>
                </a:ext>
              </a:extLst>
            </p:cNvPr>
            <p:cNvSpPr txBox="1"/>
            <p:nvPr/>
          </p:nvSpPr>
          <p:spPr>
            <a:xfrm>
              <a:off x="1129379" y="2866124"/>
              <a:ext cx="243283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Perú</a:t>
              </a:r>
            </a:p>
          </p:txBody>
        </p:sp>
        <p:sp>
          <p:nvSpPr>
            <p:cNvPr id="13" name="Google Shape;915;p9">
              <a:extLst>
                <a:ext uri="{FF2B5EF4-FFF2-40B4-BE49-F238E27FC236}">
                  <a16:creationId xmlns:a16="http://schemas.microsoft.com/office/drawing/2014/main" id="{89614F03-EC17-5075-D4B0-DB1E1038B63F}"/>
                </a:ext>
              </a:extLst>
            </p:cNvPr>
            <p:cNvSpPr txBox="1"/>
            <p:nvPr/>
          </p:nvSpPr>
          <p:spPr>
            <a:xfrm>
              <a:off x="2397205" y="1945795"/>
              <a:ext cx="459715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Portugal</a:t>
              </a:r>
            </a:p>
          </p:txBody>
        </p:sp>
        <p:sp>
          <p:nvSpPr>
            <p:cNvPr id="14" name="Google Shape;916;p9">
              <a:extLst>
                <a:ext uri="{FF2B5EF4-FFF2-40B4-BE49-F238E27FC236}">
                  <a16:creationId xmlns:a16="http://schemas.microsoft.com/office/drawing/2014/main" id="{9078201E-F71A-0F1C-24C8-FF3001347D02}"/>
                </a:ext>
              </a:extLst>
            </p:cNvPr>
            <p:cNvSpPr txBox="1"/>
            <p:nvPr/>
          </p:nvSpPr>
          <p:spPr>
            <a:xfrm>
              <a:off x="2556729" y="2384950"/>
              <a:ext cx="283668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Italia</a:t>
              </a:r>
            </a:p>
          </p:txBody>
        </p:sp>
        <p:sp>
          <p:nvSpPr>
            <p:cNvPr id="15" name="Google Shape;917;p9">
              <a:extLst>
                <a:ext uri="{FF2B5EF4-FFF2-40B4-BE49-F238E27FC236}">
                  <a16:creationId xmlns:a16="http://schemas.microsoft.com/office/drawing/2014/main" id="{9C268214-FDCB-FC78-35D9-AA2F90239381}"/>
                </a:ext>
              </a:extLst>
            </p:cNvPr>
            <p:cNvSpPr txBox="1"/>
            <p:nvPr/>
          </p:nvSpPr>
          <p:spPr>
            <a:xfrm>
              <a:off x="4228148" y="2575468"/>
              <a:ext cx="412371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Egipto</a:t>
              </a:r>
            </a:p>
          </p:txBody>
        </p:sp>
        <p:sp>
          <p:nvSpPr>
            <p:cNvPr id="16" name="Google Shape;918;p9">
              <a:extLst>
                <a:ext uri="{FF2B5EF4-FFF2-40B4-BE49-F238E27FC236}">
                  <a16:creationId xmlns:a16="http://schemas.microsoft.com/office/drawing/2014/main" id="{A4FF4B12-F173-4976-A62C-0C4E48C6B030}"/>
                </a:ext>
              </a:extLst>
            </p:cNvPr>
            <p:cNvSpPr txBox="1"/>
            <p:nvPr/>
          </p:nvSpPr>
          <p:spPr>
            <a:xfrm>
              <a:off x="4404235" y="2306337"/>
              <a:ext cx="296106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Catar</a:t>
              </a:r>
            </a:p>
          </p:txBody>
        </p:sp>
        <p:sp>
          <p:nvSpPr>
            <p:cNvPr id="17" name="Google Shape;919;p9">
              <a:extLst>
                <a:ext uri="{FF2B5EF4-FFF2-40B4-BE49-F238E27FC236}">
                  <a16:creationId xmlns:a16="http://schemas.microsoft.com/office/drawing/2014/main" id="{E56EFAE3-B999-0A60-568A-15738A2F51FE}"/>
                </a:ext>
              </a:extLst>
            </p:cNvPr>
            <p:cNvSpPr txBox="1"/>
            <p:nvPr/>
          </p:nvSpPr>
          <p:spPr>
            <a:xfrm>
              <a:off x="4924304" y="2797201"/>
              <a:ext cx="364284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Omán</a:t>
              </a:r>
            </a:p>
          </p:txBody>
        </p:sp>
        <p:sp>
          <p:nvSpPr>
            <p:cNvPr id="18" name="Google Shape;920;p9">
              <a:extLst>
                <a:ext uri="{FF2B5EF4-FFF2-40B4-BE49-F238E27FC236}">
                  <a16:creationId xmlns:a16="http://schemas.microsoft.com/office/drawing/2014/main" id="{47563E14-C8BC-B7A3-4229-FE3E4E5E8C51}"/>
                </a:ext>
              </a:extLst>
            </p:cNvPr>
            <p:cNvSpPr txBox="1"/>
            <p:nvPr/>
          </p:nvSpPr>
          <p:spPr>
            <a:xfrm>
              <a:off x="5955050" y="1828787"/>
              <a:ext cx="319896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Japón</a:t>
              </a:r>
            </a:p>
          </p:txBody>
        </p:sp>
        <p:sp>
          <p:nvSpPr>
            <p:cNvPr id="19" name="Google Shape;921;p9">
              <a:extLst>
                <a:ext uri="{FF2B5EF4-FFF2-40B4-BE49-F238E27FC236}">
                  <a16:creationId xmlns:a16="http://schemas.microsoft.com/office/drawing/2014/main" id="{67BF458E-9CAF-47F8-534F-681D7574CF24}"/>
                </a:ext>
              </a:extLst>
            </p:cNvPr>
            <p:cNvSpPr txBox="1"/>
            <p:nvPr/>
          </p:nvSpPr>
          <p:spPr>
            <a:xfrm>
              <a:off x="2407175" y="1596516"/>
              <a:ext cx="400307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España</a:t>
              </a:r>
            </a:p>
          </p:txBody>
        </p:sp>
        <p:sp>
          <p:nvSpPr>
            <p:cNvPr id="20" name="Google Shape;922;p9">
              <a:extLst>
                <a:ext uri="{FF2B5EF4-FFF2-40B4-BE49-F238E27FC236}">
                  <a16:creationId xmlns:a16="http://schemas.microsoft.com/office/drawing/2014/main" id="{5471CB32-7B68-CB66-BF81-D56A84A6280E}"/>
                </a:ext>
              </a:extLst>
            </p:cNvPr>
            <p:cNvSpPr txBox="1"/>
            <p:nvPr/>
          </p:nvSpPr>
          <p:spPr>
            <a:xfrm>
              <a:off x="2577160" y="1247218"/>
              <a:ext cx="381725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Francia</a:t>
              </a:r>
            </a:p>
          </p:txBody>
        </p:sp>
        <p:sp>
          <p:nvSpPr>
            <p:cNvPr id="21" name="Google Shape;923;p9">
              <a:extLst>
                <a:ext uri="{FF2B5EF4-FFF2-40B4-BE49-F238E27FC236}">
                  <a16:creationId xmlns:a16="http://schemas.microsoft.com/office/drawing/2014/main" id="{2001BAA4-5394-8850-3214-AD2421DCE259}"/>
                </a:ext>
              </a:extLst>
            </p:cNvPr>
            <p:cNvSpPr txBox="1"/>
            <p:nvPr/>
          </p:nvSpPr>
          <p:spPr>
            <a:xfrm>
              <a:off x="3025333" y="0"/>
              <a:ext cx="516931" cy="2784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marL="81730" marR="2394" indent="-76042">
                <a:lnSpc>
                  <a:spcPct val="120400"/>
                </a:lnSpc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República</a:t>
              </a:r>
              <a:r>
                <a:rPr sz="900" dirty="0">
                  <a:latin typeface="+mj-lt"/>
                </a:rPr>
                <a:t> </a:t>
              </a:r>
              <a:r>
                <a:rPr lang="es-ES" sz="900" dirty="0">
                  <a:latin typeface="+mj-lt"/>
                </a:rPr>
                <a:t>Checa</a:t>
              </a:r>
            </a:p>
          </p:txBody>
        </p:sp>
        <p:sp>
          <p:nvSpPr>
            <p:cNvPr id="22" name="Google Shape;924;p9">
              <a:extLst>
                <a:ext uri="{FF2B5EF4-FFF2-40B4-BE49-F238E27FC236}">
                  <a16:creationId xmlns:a16="http://schemas.microsoft.com/office/drawing/2014/main" id="{C1D7FFB8-392D-9F98-E0C7-F1819CEF3730}"/>
                </a:ext>
              </a:extLst>
            </p:cNvPr>
            <p:cNvSpPr txBox="1"/>
            <p:nvPr/>
          </p:nvSpPr>
          <p:spPr>
            <a:xfrm>
              <a:off x="3786418" y="2269"/>
              <a:ext cx="475231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Rumanía</a:t>
              </a:r>
            </a:p>
          </p:txBody>
        </p:sp>
        <p:sp>
          <p:nvSpPr>
            <p:cNvPr id="23" name="Google Shape;925;p9">
              <a:extLst>
                <a:ext uri="{FF2B5EF4-FFF2-40B4-BE49-F238E27FC236}">
                  <a16:creationId xmlns:a16="http://schemas.microsoft.com/office/drawing/2014/main" id="{C575EF30-0D54-DB27-060D-4C4638E4EC94}"/>
                </a:ext>
              </a:extLst>
            </p:cNvPr>
            <p:cNvSpPr txBox="1"/>
            <p:nvPr/>
          </p:nvSpPr>
          <p:spPr>
            <a:xfrm>
              <a:off x="4140782" y="600999"/>
              <a:ext cx="449886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Georgia</a:t>
              </a:r>
            </a:p>
          </p:txBody>
        </p:sp>
        <p:sp>
          <p:nvSpPr>
            <p:cNvPr id="24" name="Google Shape;926;p9">
              <a:extLst>
                <a:ext uri="{FF2B5EF4-FFF2-40B4-BE49-F238E27FC236}">
                  <a16:creationId xmlns:a16="http://schemas.microsoft.com/office/drawing/2014/main" id="{D5B47E00-9411-E7A4-259B-ED900A164315}"/>
                </a:ext>
              </a:extLst>
            </p:cNvPr>
            <p:cNvSpPr txBox="1"/>
            <p:nvPr/>
          </p:nvSpPr>
          <p:spPr>
            <a:xfrm>
              <a:off x="4349639" y="3378196"/>
              <a:ext cx="565419" cy="243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Arabia</a:t>
              </a:r>
              <a:r>
                <a:rPr sz="900" dirty="0">
                  <a:latin typeface="+mj-lt"/>
                </a:rPr>
                <a:t> </a:t>
              </a:r>
              <a:r>
                <a:rPr lang="es-ES" sz="900" dirty="0">
                  <a:latin typeface="+mj-lt"/>
                </a:rPr>
                <a:t>Saudí</a:t>
              </a:r>
            </a:p>
          </p:txBody>
        </p:sp>
        <p:sp>
          <p:nvSpPr>
            <p:cNvPr id="25" name="Google Shape;927;p9">
              <a:extLst>
                <a:ext uri="{FF2B5EF4-FFF2-40B4-BE49-F238E27FC236}">
                  <a16:creationId xmlns:a16="http://schemas.microsoft.com/office/drawing/2014/main" id="{042411C8-0693-6C0B-7FE0-35103F5940AD}"/>
                </a:ext>
              </a:extLst>
            </p:cNvPr>
            <p:cNvSpPr txBox="1"/>
            <p:nvPr/>
          </p:nvSpPr>
          <p:spPr>
            <a:xfrm>
              <a:off x="4475625" y="3082407"/>
              <a:ext cx="903927" cy="2430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Emiratos</a:t>
              </a:r>
              <a:r>
                <a:rPr sz="900" dirty="0">
                  <a:latin typeface="+mj-lt"/>
                </a:rPr>
                <a:t> </a:t>
              </a:r>
              <a:r>
                <a:rPr lang="es-ES" sz="900" dirty="0">
                  <a:latin typeface="+mj-lt"/>
                </a:rPr>
                <a:t>Árabes Unidos</a:t>
              </a:r>
              <a:endParaRPr sz="900" dirty="0">
                <a:latin typeface="+mj-lt"/>
              </a:endParaRPr>
            </a:p>
          </p:txBody>
        </p:sp>
        <p:sp>
          <p:nvSpPr>
            <p:cNvPr id="26" name="Google Shape;928;p9">
              <a:extLst>
                <a:ext uri="{FF2B5EF4-FFF2-40B4-BE49-F238E27FC236}">
                  <a16:creationId xmlns:a16="http://schemas.microsoft.com/office/drawing/2014/main" id="{87239856-C51C-EDA5-1F5A-68DA60BC8923}"/>
                </a:ext>
              </a:extLst>
            </p:cNvPr>
            <p:cNvSpPr txBox="1"/>
            <p:nvPr/>
          </p:nvSpPr>
          <p:spPr>
            <a:xfrm>
              <a:off x="1296176" y="3231278"/>
              <a:ext cx="294359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Chile</a:t>
              </a:r>
            </a:p>
          </p:txBody>
        </p:sp>
        <p:sp>
          <p:nvSpPr>
            <p:cNvPr id="27" name="Google Shape;929;p9">
              <a:extLst>
                <a:ext uri="{FF2B5EF4-FFF2-40B4-BE49-F238E27FC236}">
                  <a16:creationId xmlns:a16="http://schemas.microsoft.com/office/drawing/2014/main" id="{C13F83F5-7868-7BD2-2D51-92767EACF286}"/>
                </a:ext>
              </a:extLst>
            </p:cNvPr>
            <p:cNvSpPr txBox="1"/>
            <p:nvPr/>
          </p:nvSpPr>
          <p:spPr>
            <a:xfrm>
              <a:off x="2786046" y="2830584"/>
              <a:ext cx="419471" cy="121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r>
                <a:rPr lang="es-ES" sz="900" dirty="0">
                  <a:latin typeface="+mj-lt"/>
                </a:rPr>
                <a:t>Argelia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203116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Mapas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16</a:t>
            </a:fld>
            <a:endParaRPr lang="en-GB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D0695DFC-B553-9A55-CE4E-BEC342A7B4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23" y="1739900"/>
            <a:ext cx="2121077" cy="2023601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92B3AC52-305E-FF67-3665-E5EF74B92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639" y="1739900"/>
            <a:ext cx="2417822" cy="20320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1DB89D89-BC8F-FB73-D734-F25B8FA5F9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1739900"/>
            <a:ext cx="3185472" cy="1612366"/>
          </a:xfrm>
          <a:prstGeom prst="rect">
            <a:avLst/>
          </a:prstGeom>
        </p:spPr>
      </p:pic>
      <p:sp>
        <p:nvSpPr>
          <p:cNvPr id="41" name="Marcador de texto 6">
            <a:extLst>
              <a:ext uri="{FF2B5EF4-FFF2-40B4-BE49-F238E27FC236}">
                <a16:creationId xmlns:a16="http://schemas.microsoft.com/office/drawing/2014/main" id="{A31AD647-5398-93D5-9F14-813309FA8EED}"/>
              </a:ext>
            </a:extLst>
          </p:cNvPr>
          <p:cNvSpPr txBox="1">
            <a:spLocks/>
          </p:cNvSpPr>
          <p:nvPr/>
        </p:nvSpPr>
        <p:spPr>
          <a:xfrm>
            <a:off x="1946283" y="1394037"/>
            <a:ext cx="1749417" cy="256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>
            <a:lvl1pPr marL="2286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1128712" marR="0" indent="-557212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697354" marR="0" indent="-66865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22288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6860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9337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3909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8481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3053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/>
            <a:r>
              <a:rPr lang="es-ES" dirty="0"/>
              <a:t>Mapa Zona 1:</a:t>
            </a:r>
            <a:endParaRPr lang="en-GB" dirty="0"/>
          </a:p>
        </p:txBody>
      </p:sp>
      <p:sp>
        <p:nvSpPr>
          <p:cNvPr id="42" name="Marcador de texto 6">
            <a:extLst>
              <a:ext uri="{FF2B5EF4-FFF2-40B4-BE49-F238E27FC236}">
                <a16:creationId xmlns:a16="http://schemas.microsoft.com/office/drawing/2014/main" id="{A3864DEE-2A17-6C33-0E87-B39A24D88091}"/>
              </a:ext>
            </a:extLst>
          </p:cNvPr>
          <p:cNvSpPr txBox="1">
            <a:spLocks/>
          </p:cNvSpPr>
          <p:nvPr/>
        </p:nvSpPr>
        <p:spPr>
          <a:xfrm>
            <a:off x="5299083" y="1394037"/>
            <a:ext cx="1749417" cy="256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>
            <a:lvl1pPr marL="2286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1128712" marR="0" indent="-557212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697354" marR="0" indent="-66865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22288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6860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9337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3909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8481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3053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/>
            <a:r>
              <a:rPr lang="es-ES" dirty="0"/>
              <a:t>Mapa Zona 2:</a:t>
            </a:r>
            <a:endParaRPr lang="en-GB" dirty="0"/>
          </a:p>
        </p:txBody>
      </p:sp>
      <p:sp>
        <p:nvSpPr>
          <p:cNvPr id="43" name="Marcador de texto 6">
            <a:extLst>
              <a:ext uri="{FF2B5EF4-FFF2-40B4-BE49-F238E27FC236}">
                <a16:creationId xmlns:a16="http://schemas.microsoft.com/office/drawing/2014/main" id="{2AEB8B4E-305A-E9A5-7790-F89945531FE6}"/>
              </a:ext>
            </a:extLst>
          </p:cNvPr>
          <p:cNvSpPr txBox="1">
            <a:spLocks/>
          </p:cNvSpPr>
          <p:nvPr/>
        </p:nvSpPr>
        <p:spPr>
          <a:xfrm>
            <a:off x="8651883" y="1394037"/>
            <a:ext cx="1749417" cy="256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Autofit/>
          </a:bodyPr>
          <a:lstStyle>
            <a:lvl1pPr marL="2286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1128712" marR="0" indent="-557212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697354" marR="0" indent="-66865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22288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6860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9337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3909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8481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3053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/>
            <a:r>
              <a:rPr lang="es-ES" dirty="0"/>
              <a:t>Mapa Zona 3:</a:t>
            </a:r>
            <a:endParaRPr lang="en-GB" dirty="0"/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A949720F-1434-5657-A002-673F0153A7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34" y="4064725"/>
            <a:ext cx="2485166" cy="2089139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C922CDBE-5B27-B886-E23C-9E4EE6C4B4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4094624"/>
            <a:ext cx="3187700" cy="1613494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AEB379F4-6249-3950-5019-F950606287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44" y="4106378"/>
            <a:ext cx="2126157" cy="202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4315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Iconografía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17</a:t>
            </a:fld>
            <a:endParaRPr lang="en-GB"/>
          </a:p>
        </p:txBody>
      </p:sp>
      <p:grpSp>
        <p:nvGrpSpPr>
          <p:cNvPr id="5" name="Google Shape;475;p4">
            <a:extLst>
              <a:ext uri="{FF2B5EF4-FFF2-40B4-BE49-F238E27FC236}">
                <a16:creationId xmlns:a16="http://schemas.microsoft.com/office/drawing/2014/main" id="{855A02A5-F001-81DC-CC29-584F19850509}"/>
              </a:ext>
            </a:extLst>
          </p:cNvPr>
          <p:cNvGrpSpPr/>
          <p:nvPr/>
        </p:nvGrpSpPr>
        <p:grpSpPr>
          <a:xfrm>
            <a:off x="2382033" y="1877029"/>
            <a:ext cx="899440" cy="899470"/>
            <a:chOff x="0" y="0"/>
            <a:chExt cx="899436" cy="899467"/>
          </a:xfrm>
        </p:grpSpPr>
        <p:grpSp>
          <p:nvGrpSpPr>
            <p:cNvPr id="6" name="Google Shape;476;p4">
              <a:extLst>
                <a:ext uri="{FF2B5EF4-FFF2-40B4-BE49-F238E27FC236}">
                  <a16:creationId xmlns:a16="http://schemas.microsoft.com/office/drawing/2014/main" id="{7AB03338-EEBD-F162-E7AC-8819B5F274C1}"/>
                </a:ext>
              </a:extLst>
            </p:cNvPr>
            <p:cNvGrpSpPr/>
            <p:nvPr/>
          </p:nvGrpSpPr>
          <p:grpSpPr>
            <a:xfrm>
              <a:off x="0" y="-1"/>
              <a:ext cx="899437" cy="899469"/>
              <a:chOff x="0" y="0"/>
              <a:chExt cx="899436" cy="899467"/>
            </a:xfrm>
          </p:grpSpPr>
          <p:sp>
            <p:nvSpPr>
              <p:cNvPr id="9" name="Google Shape;477;p4">
                <a:extLst>
                  <a:ext uri="{FF2B5EF4-FFF2-40B4-BE49-F238E27FC236}">
                    <a16:creationId xmlns:a16="http://schemas.microsoft.com/office/drawing/2014/main" id="{A9FC673E-8BE4-7DFF-DB3E-5C36CFD4939B}"/>
                  </a:ext>
                </a:extLst>
              </p:cNvPr>
              <p:cNvSpPr/>
              <p:nvPr/>
            </p:nvSpPr>
            <p:spPr>
              <a:xfrm>
                <a:off x="0" y="0"/>
                <a:ext cx="899437" cy="899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lnTo>
                      <a:pt x="9540" y="73"/>
                    </a:lnTo>
                    <a:lnTo>
                      <a:pt x="8323" y="285"/>
                    </a:lnTo>
                    <a:lnTo>
                      <a:pt x="7157" y="630"/>
                    </a:lnTo>
                    <a:lnTo>
                      <a:pt x="6050" y="1098"/>
                    </a:lnTo>
                    <a:lnTo>
                      <a:pt x="5010" y="1681"/>
                    </a:lnTo>
                    <a:lnTo>
                      <a:pt x="4045" y="2373"/>
                    </a:lnTo>
                    <a:lnTo>
                      <a:pt x="3163" y="3163"/>
                    </a:lnTo>
                    <a:lnTo>
                      <a:pt x="2372" y="4045"/>
                    </a:lnTo>
                    <a:lnTo>
                      <a:pt x="1681" y="5010"/>
                    </a:lnTo>
                    <a:lnTo>
                      <a:pt x="1098" y="6051"/>
                    </a:lnTo>
                    <a:lnTo>
                      <a:pt x="630" y="7158"/>
                    </a:lnTo>
                    <a:lnTo>
                      <a:pt x="285" y="8324"/>
                    </a:lnTo>
                    <a:lnTo>
                      <a:pt x="73" y="9541"/>
                    </a:lnTo>
                    <a:lnTo>
                      <a:pt x="0" y="10801"/>
                    </a:lnTo>
                    <a:lnTo>
                      <a:pt x="73" y="12060"/>
                    </a:lnTo>
                    <a:lnTo>
                      <a:pt x="285" y="13277"/>
                    </a:lnTo>
                    <a:lnTo>
                      <a:pt x="630" y="14443"/>
                    </a:lnTo>
                    <a:lnTo>
                      <a:pt x="1098" y="15550"/>
                    </a:lnTo>
                    <a:lnTo>
                      <a:pt x="1681" y="16590"/>
                    </a:lnTo>
                    <a:lnTo>
                      <a:pt x="2372" y="17555"/>
                    </a:lnTo>
                    <a:lnTo>
                      <a:pt x="3163" y="18437"/>
                    </a:lnTo>
                    <a:lnTo>
                      <a:pt x="4045" y="19228"/>
                    </a:lnTo>
                    <a:lnTo>
                      <a:pt x="5010" y="19919"/>
                    </a:lnTo>
                    <a:lnTo>
                      <a:pt x="6050" y="20502"/>
                    </a:lnTo>
                    <a:lnTo>
                      <a:pt x="7157" y="20970"/>
                    </a:lnTo>
                    <a:lnTo>
                      <a:pt x="8323" y="21315"/>
                    </a:lnTo>
                    <a:lnTo>
                      <a:pt x="9540" y="21527"/>
                    </a:lnTo>
                    <a:lnTo>
                      <a:pt x="10799" y="21600"/>
                    </a:lnTo>
                    <a:lnTo>
                      <a:pt x="12059" y="21527"/>
                    </a:lnTo>
                    <a:lnTo>
                      <a:pt x="13276" y="21315"/>
                    </a:lnTo>
                    <a:lnTo>
                      <a:pt x="14442" y="20970"/>
                    </a:lnTo>
                    <a:lnTo>
                      <a:pt x="15549" y="20502"/>
                    </a:lnTo>
                    <a:lnTo>
                      <a:pt x="16589" y="19919"/>
                    </a:lnTo>
                    <a:lnTo>
                      <a:pt x="17555" y="19228"/>
                    </a:lnTo>
                    <a:lnTo>
                      <a:pt x="18437" y="18437"/>
                    </a:lnTo>
                    <a:lnTo>
                      <a:pt x="19227" y="17555"/>
                    </a:lnTo>
                    <a:lnTo>
                      <a:pt x="19918" y="16590"/>
                    </a:lnTo>
                    <a:lnTo>
                      <a:pt x="20502" y="15550"/>
                    </a:lnTo>
                    <a:lnTo>
                      <a:pt x="20970" y="14443"/>
                    </a:lnTo>
                    <a:lnTo>
                      <a:pt x="21315" y="13277"/>
                    </a:lnTo>
                    <a:lnTo>
                      <a:pt x="21527" y="12060"/>
                    </a:lnTo>
                    <a:lnTo>
                      <a:pt x="21600" y="10801"/>
                    </a:lnTo>
                    <a:lnTo>
                      <a:pt x="21527" y="9541"/>
                    </a:lnTo>
                    <a:lnTo>
                      <a:pt x="21315" y="8324"/>
                    </a:lnTo>
                    <a:lnTo>
                      <a:pt x="20970" y="7158"/>
                    </a:lnTo>
                    <a:lnTo>
                      <a:pt x="20502" y="6051"/>
                    </a:lnTo>
                    <a:lnTo>
                      <a:pt x="19918" y="5010"/>
                    </a:lnTo>
                    <a:lnTo>
                      <a:pt x="19227" y="4045"/>
                    </a:lnTo>
                    <a:lnTo>
                      <a:pt x="18437" y="3163"/>
                    </a:lnTo>
                    <a:lnTo>
                      <a:pt x="17555" y="2373"/>
                    </a:lnTo>
                    <a:lnTo>
                      <a:pt x="16589" y="1681"/>
                    </a:lnTo>
                    <a:lnTo>
                      <a:pt x="15549" y="1098"/>
                    </a:lnTo>
                    <a:lnTo>
                      <a:pt x="14442" y="630"/>
                    </a:lnTo>
                    <a:lnTo>
                      <a:pt x="13276" y="285"/>
                    </a:lnTo>
                    <a:lnTo>
                      <a:pt x="12059" y="73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pic>
            <p:nvPicPr>
              <p:cNvPr id="10" name="Google Shape;478;p4" descr="Google Shape;478;p4">
                <a:extLst>
                  <a:ext uri="{FF2B5EF4-FFF2-40B4-BE49-F238E27FC236}">
                    <a16:creationId xmlns:a16="http://schemas.microsoft.com/office/drawing/2014/main" id="{6BBA6F9A-1CEB-62FD-92DB-4723574883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081" y="495836"/>
                <a:ext cx="180001" cy="18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" name="Google Shape;479;p4" descr="Google Shape;479;p4">
                <a:extLst>
                  <a:ext uri="{FF2B5EF4-FFF2-40B4-BE49-F238E27FC236}">
                    <a16:creationId xmlns:a16="http://schemas.microsoft.com/office/drawing/2014/main" id="{650C48B4-F0EB-4548-7B73-C7423C0683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8422" y="572036"/>
                <a:ext cx="180001" cy="18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" name="Google Shape;480;p4" descr="Google Shape;480;p4">
                <a:extLst>
                  <a:ext uri="{FF2B5EF4-FFF2-40B4-BE49-F238E27FC236}">
                    <a16:creationId xmlns:a16="http://schemas.microsoft.com/office/drawing/2014/main" id="{52155598-1FC0-56EE-5255-D3EACA312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1742" y="84356"/>
                <a:ext cx="180001" cy="18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3" name="Google Shape;481;p4" descr="Google Shape;481;p4">
                <a:extLst>
                  <a:ext uri="{FF2B5EF4-FFF2-40B4-BE49-F238E27FC236}">
                    <a16:creationId xmlns:a16="http://schemas.microsoft.com/office/drawing/2014/main" id="{74F1E788-45B2-B92A-90FA-F46BB4392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232165" y="8375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4" name="Google Shape;482;p4" descr="Google Shape;482;p4">
                <a:extLst>
                  <a:ext uri="{FF2B5EF4-FFF2-40B4-BE49-F238E27FC236}">
                    <a16:creationId xmlns:a16="http://schemas.microsoft.com/office/drawing/2014/main" id="{33F0B24F-EF9C-8A1C-A762-7AB5FCB6B7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597926" y="15995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" name="Google Shape;483;p4" descr="Google Shape;483;p4">
                <a:extLst>
                  <a:ext uri="{FF2B5EF4-FFF2-40B4-BE49-F238E27FC236}">
                    <a16:creationId xmlns:a16="http://schemas.microsoft.com/office/drawing/2014/main" id="{CC6D4C8F-FF6A-069D-72BF-5D0FF3F8E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750326" y="31997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6" name="Google Shape;484;p4" descr="Google Shape;484;p4">
                <a:extLst>
                  <a:ext uri="{FF2B5EF4-FFF2-40B4-BE49-F238E27FC236}">
                    <a16:creationId xmlns:a16="http://schemas.microsoft.com/office/drawing/2014/main" id="{F0E8BFCD-F2B5-D14C-76E1-5098D88DA8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636026" y="47237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" name="Google Shape;485;p4" descr="Google Shape;485;p4">
                <a:extLst>
                  <a:ext uri="{FF2B5EF4-FFF2-40B4-BE49-F238E27FC236}">
                    <a16:creationId xmlns:a16="http://schemas.microsoft.com/office/drawing/2014/main" id="{93A477F4-AD89-C951-3357-FB0AA236B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315986" y="632393"/>
                <a:ext cx="108000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8" name="Google Shape;486;p4" descr="Google Shape;486;p4">
                <a:extLst>
                  <a:ext uri="{FF2B5EF4-FFF2-40B4-BE49-F238E27FC236}">
                    <a16:creationId xmlns:a16="http://schemas.microsoft.com/office/drawing/2014/main" id="{0BA73443-FB7C-F520-B2B6-9B56D77887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186445" y="67049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" name="Google Shape;487;p4" descr="Google Shape;487;p4">
                <a:extLst>
                  <a:ext uri="{FF2B5EF4-FFF2-40B4-BE49-F238E27FC236}">
                    <a16:creationId xmlns:a16="http://schemas.microsoft.com/office/drawing/2014/main" id="{544313EA-2011-9300-E4F0-65B4A1159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64525" y="34283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0" name="Google Shape;488;p4" descr="Google Shape;488;p4">
                <a:extLst>
                  <a:ext uri="{FF2B5EF4-FFF2-40B4-BE49-F238E27FC236}">
                    <a16:creationId xmlns:a16="http://schemas.microsoft.com/office/drawing/2014/main" id="{AF6DCFCD-5E4C-8C35-A328-F36331AFCD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430286" y="700973"/>
                <a:ext cx="108000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7" name="Google Shape;489;p4" descr="Google Shape;489;p4">
              <a:extLst>
                <a:ext uri="{FF2B5EF4-FFF2-40B4-BE49-F238E27FC236}">
                  <a16:creationId xmlns:a16="http://schemas.microsoft.com/office/drawing/2014/main" id="{81FC70E3-B469-8A77-A1DC-E1AAEA5732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30023" flipH="1">
              <a:off x="150952" y="96581"/>
              <a:ext cx="602363" cy="612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" name="Grupo 55">
            <a:extLst>
              <a:ext uri="{FF2B5EF4-FFF2-40B4-BE49-F238E27FC236}">
                <a16:creationId xmlns:a16="http://schemas.microsoft.com/office/drawing/2014/main" id="{98C34612-90EA-DBA6-EAB9-BCE799CADF04}"/>
              </a:ext>
            </a:extLst>
          </p:cNvPr>
          <p:cNvGrpSpPr/>
          <p:nvPr/>
        </p:nvGrpSpPr>
        <p:grpSpPr>
          <a:xfrm>
            <a:off x="2220862" y="2762374"/>
            <a:ext cx="1221783" cy="1221783"/>
            <a:chOff x="0" y="0"/>
            <a:chExt cx="1221781" cy="1221781"/>
          </a:xfrm>
        </p:grpSpPr>
        <p:sp>
          <p:nvSpPr>
            <p:cNvPr id="22" name="object 37">
              <a:extLst>
                <a:ext uri="{FF2B5EF4-FFF2-40B4-BE49-F238E27FC236}">
                  <a16:creationId xmlns:a16="http://schemas.microsoft.com/office/drawing/2014/main" id="{979B13F7-89D3-7074-4509-C53B3C36F502}"/>
                </a:ext>
              </a:extLst>
            </p:cNvPr>
            <p:cNvSpPr/>
            <p:nvPr/>
          </p:nvSpPr>
          <p:spPr>
            <a:xfrm>
              <a:off x="167284" y="207789"/>
              <a:ext cx="899438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pic>
          <p:nvPicPr>
            <p:cNvPr id="23" name="Gráfico 57" descr="Gráfico 57">
              <a:extLst>
                <a:ext uri="{FF2B5EF4-FFF2-40B4-BE49-F238E27FC236}">
                  <a16:creationId xmlns:a16="http://schemas.microsoft.com/office/drawing/2014/main" id="{7E20305E-2DF1-5F75-EC45-99A02AE0F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056148">
              <a:off x="178890" y="178890"/>
              <a:ext cx="864001" cy="864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4" name="Grupo 58">
              <a:extLst>
                <a:ext uri="{FF2B5EF4-FFF2-40B4-BE49-F238E27FC236}">
                  <a16:creationId xmlns:a16="http://schemas.microsoft.com/office/drawing/2014/main" id="{28B43DE1-DB1F-D5A4-2722-8E25288D6CC9}"/>
                </a:ext>
              </a:extLst>
            </p:cNvPr>
            <p:cNvGrpSpPr/>
            <p:nvPr/>
          </p:nvGrpSpPr>
          <p:grpSpPr>
            <a:xfrm>
              <a:off x="311397" y="329526"/>
              <a:ext cx="604172" cy="657548"/>
              <a:chOff x="46732" y="0"/>
              <a:chExt cx="604170" cy="657547"/>
            </a:xfrm>
          </p:grpSpPr>
          <p:pic>
            <p:nvPicPr>
              <p:cNvPr id="25" name="Gráfico 59" descr="Gráfico 59">
                <a:extLst>
                  <a:ext uri="{FF2B5EF4-FFF2-40B4-BE49-F238E27FC236}">
                    <a16:creationId xmlns:a16="http://schemas.microsoft.com/office/drawing/2014/main" id="{02B932DE-CF78-DB1A-FD16-F75CA80EB8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7267" t="59978" r="25215" b="4056"/>
              <a:stretch>
                <a:fillRect/>
              </a:stretch>
            </p:blipFill>
            <p:spPr>
              <a:xfrm rot="8265103">
                <a:off x="73848" y="70350"/>
                <a:ext cx="273693" cy="1667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6" name="Gráfico 60" descr="Gráfico 60">
                <a:extLst>
                  <a:ext uri="{FF2B5EF4-FFF2-40B4-BE49-F238E27FC236}">
                    <a16:creationId xmlns:a16="http://schemas.microsoft.com/office/drawing/2014/main" id="{195DD535-4EB6-ED47-8521-291BB7BB0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7267" t="59978" r="25215" b="4056"/>
              <a:stretch>
                <a:fillRect/>
              </a:stretch>
            </p:blipFill>
            <p:spPr>
              <a:xfrm rot="14606880">
                <a:off x="368781" y="116162"/>
                <a:ext cx="273693" cy="1667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7" name="Triángulo isósceles 61">
                <a:extLst>
                  <a:ext uri="{FF2B5EF4-FFF2-40B4-BE49-F238E27FC236}">
                    <a16:creationId xmlns:a16="http://schemas.microsoft.com/office/drawing/2014/main" id="{37B35B53-56E2-8C75-EA52-03BBC873EC5E}"/>
                  </a:ext>
                </a:extLst>
              </p:cNvPr>
              <p:cNvSpPr/>
              <p:nvPr/>
            </p:nvSpPr>
            <p:spPr>
              <a:xfrm>
                <a:off x="46732" y="191352"/>
                <a:ext cx="604172" cy="395112"/>
              </a:xfrm>
              <a:prstGeom prst="triangle">
                <a:avLst/>
              </a:prstGeom>
              <a:solidFill>
                <a:srgbClr val="1A75CF"/>
              </a:solidFill>
              <a:ln w="25400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8" name="Rectángulo 62">
                <a:extLst>
                  <a:ext uri="{FF2B5EF4-FFF2-40B4-BE49-F238E27FC236}">
                    <a16:creationId xmlns:a16="http://schemas.microsoft.com/office/drawing/2014/main" id="{AFEC95B8-FA4A-5296-D4B4-70B3F6D72778}"/>
                  </a:ext>
                </a:extLst>
              </p:cNvPr>
              <p:cNvSpPr/>
              <p:nvPr/>
            </p:nvSpPr>
            <p:spPr>
              <a:xfrm>
                <a:off x="194069" y="518010"/>
                <a:ext cx="314415" cy="139538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pic>
            <p:nvPicPr>
              <p:cNvPr id="29" name="Gráfico 63" descr="Gráfico 63">
                <a:extLst>
                  <a:ext uri="{FF2B5EF4-FFF2-40B4-BE49-F238E27FC236}">
                    <a16:creationId xmlns:a16="http://schemas.microsoft.com/office/drawing/2014/main" id="{A81F485E-A886-765B-64B6-5606F8EB92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59978"/>
              <a:stretch>
                <a:fillRect/>
              </a:stretch>
            </p:blipFill>
            <p:spPr>
              <a:xfrm>
                <a:off x="51494" y="389041"/>
                <a:ext cx="576001" cy="1855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0" name="Gráfico 64" descr="Gráfico 64">
                <a:extLst>
                  <a:ext uri="{FF2B5EF4-FFF2-40B4-BE49-F238E27FC236}">
                    <a16:creationId xmlns:a16="http://schemas.microsoft.com/office/drawing/2014/main" id="{9A38AEDD-DB65-D1FE-297C-653C0DCBF1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495" y="48771"/>
                <a:ext cx="462015" cy="46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1" name="Grupo 4">
            <a:extLst>
              <a:ext uri="{FF2B5EF4-FFF2-40B4-BE49-F238E27FC236}">
                <a16:creationId xmlns:a16="http://schemas.microsoft.com/office/drawing/2014/main" id="{8AB2D44D-6726-B5D4-C7A0-75C59EE981B9}"/>
              </a:ext>
            </a:extLst>
          </p:cNvPr>
          <p:cNvGrpSpPr/>
          <p:nvPr/>
        </p:nvGrpSpPr>
        <p:grpSpPr>
          <a:xfrm>
            <a:off x="2384093" y="4267201"/>
            <a:ext cx="895321" cy="895350"/>
            <a:chOff x="0" y="0"/>
            <a:chExt cx="719550" cy="719573"/>
          </a:xfrm>
        </p:grpSpPr>
        <p:sp>
          <p:nvSpPr>
            <p:cNvPr id="32" name="object 44">
              <a:extLst>
                <a:ext uri="{FF2B5EF4-FFF2-40B4-BE49-F238E27FC236}">
                  <a16:creationId xmlns:a16="http://schemas.microsoft.com/office/drawing/2014/main" id="{D93EC06D-29F2-D677-3401-E3B8C98DEDC1}"/>
                </a:ext>
              </a:extLst>
            </p:cNvPr>
            <p:cNvSpPr/>
            <p:nvPr/>
          </p:nvSpPr>
          <p:spPr>
            <a:xfrm>
              <a:off x="0" y="0"/>
              <a:ext cx="719551" cy="719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grpSp>
          <p:nvGrpSpPr>
            <p:cNvPr id="33" name="Grupo 6">
              <a:extLst>
                <a:ext uri="{FF2B5EF4-FFF2-40B4-BE49-F238E27FC236}">
                  <a16:creationId xmlns:a16="http://schemas.microsoft.com/office/drawing/2014/main" id="{64985BE5-BB9F-18D9-8A1A-AA487CA15BBE}"/>
                </a:ext>
              </a:extLst>
            </p:cNvPr>
            <p:cNvGrpSpPr/>
            <p:nvPr/>
          </p:nvGrpSpPr>
          <p:grpSpPr>
            <a:xfrm>
              <a:off x="76784" y="65632"/>
              <a:ext cx="566432" cy="588736"/>
              <a:chOff x="0" y="0"/>
              <a:chExt cx="566430" cy="588734"/>
            </a:xfrm>
          </p:grpSpPr>
          <p:pic>
            <p:nvPicPr>
              <p:cNvPr id="34" name="Gráfico 7" descr="Gráfico 7">
                <a:extLst>
                  <a:ext uri="{FF2B5EF4-FFF2-40B4-BE49-F238E27FC236}">
                    <a16:creationId xmlns:a16="http://schemas.microsoft.com/office/drawing/2014/main" id="{9A2F1DB3-9202-BD32-AC9E-E0F21821B5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527555">
                <a:off x="155885" y="142506"/>
                <a:ext cx="245623" cy="25529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5" name="Gráfico 8" descr="Gráfico 8">
                <a:extLst>
                  <a:ext uri="{FF2B5EF4-FFF2-40B4-BE49-F238E27FC236}">
                    <a16:creationId xmlns:a16="http://schemas.microsoft.com/office/drawing/2014/main" id="{1920610A-F8D4-0832-BF4E-97AB97727B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0" y="0"/>
                <a:ext cx="566431" cy="58873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36" name="Conector recto 9">
                <a:extLst>
                  <a:ext uri="{FF2B5EF4-FFF2-40B4-BE49-F238E27FC236}">
                    <a16:creationId xmlns:a16="http://schemas.microsoft.com/office/drawing/2014/main" id="{6EDA3BC2-E212-9B74-0FD7-E67B63CF7580}"/>
                  </a:ext>
                </a:extLst>
              </p:cNvPr>
              <p:cNvSpPr/>
              <p:nvPr/>
            </p:nvSpPr>
            <p:spPr>
              <a:xfrm>
                <a:off x="137147" y="190370"/>
                <a:ext cx="94406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7" name="Conector recto 10">
                <a:extLst>
                  <a:ext uri="{FF2B5EF4-FFF2-40B4-BE49-F238E27FC236}">
                    <a16:creationId xmlns:a16="http://schemas.microsoft.com/office/drawing/2014/main" id="{883E5283-28BE-C9A5-7333-B5407A6CDB76}"/>
                  </a:ext>
                </a:extLst>
              </p:cNvPr>
              <p:cNvSpPr/>
              <p:nvPr/>
            </p:nvSpPr>
            <p:spPr>
              <a:xfrm>
                <a:off x="184350" y="216421"/>
                <a:ext cx="66902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8" name="Conector recto 11">
                <a:extLst>
                  <a:ext uri="{FF2B5EF4-FFF2-40B4-BE49-F238E27FC236}">
                    <a16:creationId xmlns:a16="http://schemas.microsoft.com/office/drawing/2014/main" id="{A248731D-A78C-6DBA-0E1C-7D1C8620249D}"/>
                  </a:ext>
                </a:extLst>
              </p:cNvPr>
              <p:cNvSpPr/>
              <p:nvPr/>
            </p:nvSpPr>
            <p:spPr>
              <a:xfrm>
                <a:off x="137147" y="239432"/>
                <a:ext cx="66902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39" name="Conector recto 12">
                <a:extLst>
                  <a:ext uri="{FF2B5EF4-FFF2-40B4-BE49-F238E27FC236}">
                    <a16:creationId xmlns:a16="http://schemas.microsoft.com/office/drawing/2014/main" id="{4849744B-5264-06FB-3A25-C57C4523E2D2}"/>
                  </a:ext>
                </a:extLst>
              </p:cNvPr>
              <p:cNvSpPr/>
              <p:nvPr/>
            </p:nvSpPr>
            <p:spPr>
              <a:xfrm>
                <a:off x="295922" y="349823"/>
                <a:ext cx="111503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" name="Conector recto 13">
                <a:extLst>
                  <a:ext uri="{FF2B5EF4-FFF2-40B4-BE49-F238E27FC236}">
                    <a16:creationId xmlns:a16="http://schemas.microsoft.com/office/drawing/2014/main" id="{B384497D-2039-5986-7490-ADC6A16F4F0F}"/>
                  </a:ext>
                </a:extLst>
              </p:cNvPr>
              <p:cNvSpPr/>
              <p:nvPr/>
            </p:nvSpPr>
            <p:spPr>
              <a:xfrm>
                <a:off x="303657" y="317625"/>
                <a:ext cx="22301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1" name="Conector recto 14">
                <a:extLst>
                  <a:ext uri="{FF2B5EF4-FFF2-40B4-BE49-F238E27FC236}">
                    <a16:creationId xmlns:a16="http://schemas.microsoft.com/office/drawing/2014/main" id="{19CCBFC0-A873-7649-4DA3-83C81888353F}"/>
                  </a:ext>
                </a:extLst>
              </p:cNvPr>
              <p:cNvSpPr/>
              <p:nvPr/>
            </p:nvSpPr>
            <p:spPr>
              <a:xfrm>
                <a:off x="337588" y="317625"/>
                <a:ext cx="89202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Conector recto 15">
                <a:extLst>
                  <a:ext uri="{FF2B5EF4-FFF2-40B4-BE49-F238E27FC236}">
                    <a16:creationId xmlns:a16="http://schemas.microsoft.com/office/drawing/2014/main" id="{8BA730C2-8BDF-D2DB-2FA6-DECB76EF3CFA}"/>
                  </a:ext>
                </a:extLst>
              </p:cNvPr>
              <p:cNvSpPr/>
              <p:nvPr/>
            </p:nvSpPr>
            <p:spPr>
              <a:xfrm>
                <a:off x="375762" y="288493"/>
                <a:ext cx="44601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43" name="Google Shape;789;p8">
            <a:extLst>
              <a:ext uri="{FF2B5EF4-FFF2-40B4-BE49-F238E27FC236}">
                <a16:creationId xmlns:a16="http://schemas.microsoft.com/office/drawing/2014/main" id="{8B2482CD-341A-C73D-7ADD-600C97B80A52}"/>
              </a:ext>
            </a:extLst>
          </p:cNvPr>
          <p:cNvGrpSpPr/>
          <p:nvPr/>
        </p:nvGrpSpPr>
        <p:grpSpPr>
          <a:xfrm>
            <a:off x="2365979" y="5433982"/>
            <a:ext cx="931549" cy="931458"/>
            <a:chOff x="0" y="0"/>
            <a:chExt cx="931546" cy="931455"/>
          </a:xfrm>
        </p:grpSpPr>
        <p:sp>
          <p:nvSpPr>
            <p:cNvPr id="44" name="Google Shape;790;p8">
              <a:extLst>
                <a:ext uri="{FF2B5EF4-FFF2-40B4-BE49-F238E27FC236}">
                  <a16:creationId xmlns:a16="http://schemas.microsoft.com/office/drawing/2014/main" id="{8DD9668B-E00E-6857-FD2B-D30593FA01F3}"/>
                </a:ext>
              </a:extLst>
            </p:cNvPr>
            <p:cNvSpPr/>
            <p:nvPr/>
          </p:nvSpPr>
          <p:spPr>
            <a:xfrm>
              <a:off x="0" y="0"/>
              <a:ext cx="931546" cy="93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1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0" y="2174"/>
                  </a:lnTo>
                  <a:lnTo>
                    <a:pt x="3714" y="2649"/>
                  </a:lnTo>
                  <a:lnTo>
                    <a:pt x="3163" y="3164"/>
                  </a:lnTo>
                  <a:lnTo>
                    <a:pt x="2649" y="3715"/>
                  </a:lnTo>
                  <a:lnTo>
                    <a:pt x="2174" y="4301"/>
                  </a:lnTo>
                  <a:lnTo>
                    <a:pt x="1740" y="4920"/>
                  </a:lnTo>
                  <a:lnTo>
                    <a:pt x="1349" y="5570"/>
                  </a:lnTo>
                  <a:lnTo>
                    <a:pt x="1004" y="6248"/>
                  </a:lnTo>
                  <a:lnTo>
                    <a:pt x="706" y="6953"/>
                  </a:lnTo>
                  <a:lnTo>
                    <a:pt x="457" y="7682"/>
                  </a:lnTo>
                  <a:lnTo>
                    <a:pt x="260" y="8433"/>
                  </a:lnTo>
                  <a:lnTo>
                    <a:pt x="117" y="9205"/>
                  </a:lnTo>
                  <a:lnTo>
                    <a:pt x="30" y="9995"/>
                  </a:lnTo>
                  <a:lnTo>
                    <a:pt x="0" y="10801"/>
                  </a:lnTo>
                  <a:lnTo>
                    <a:pt x="30" y="11607"/>
                  </a:lnTo>
                  <a:lnTo>
                    <a:pt x="117" y="12397"/>
                  </a:lnTo>
                  <a:lnTo>
                    <a:pt x="260" y="13169"/>
                  </a:lnTo>
                  <a:lnTo>
                    <a:pt x="457" y="13921"/>
                  </a:lnTo>
                  <a:lnTo>
                    <a:pt x="706" y="14650"/>
                  </a:lnTo>
                  <a:lnTo>
                    <a:pt x="1004" y="15354"/>
                  </a:lnTo>
                  <a:lnTo>
                    <a:pt x="1349" y="16033"/>
                  </a:lnTo>
                  <a:lnTo>
                    <a:pt x="1740" y="16682"/>
                  </a:lnTo>
                  <a:lnTo>
                    <a:pt x="2174" y="17301"/>
                  </a:lnTo>
                  <a:lnTo>
                    <a:pt x="2649" y="17887"/>
                  </a:lnTo>
                  <a:lnTo>
                    <a:pt x="3163" y="18438"/>
                  </a:lnTo>
                  <a:lnTo>
                    <a:pt x="3714" y="18952"/>
                  </a:lnTo>
                  <a:lnTo>
                    <a:pt x="4300" y="19427"/>
                  </a:lnTo>
                  <a:lnTo>
                    <a:pt x="4919" y="19861"/>
                  </a:lnTo>
                  <a:lnTo>
                    <a:pt x="5569" y="20251"/>
                  </a:lnTo>
                  <a:lnTo>
                    <a:pt x="6247" y="20597"/>
                  </a:lnTo>
                  <a:lnTo>
                    <a:pt x="6951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7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7"/>
                  </a:lnTo>
                  <a:lnTo>
                    <a:pt x="16031" y="20251"/>
                  </a:lnTo>
                  <a:lnTo>
                    <a:pt x="16681" y="19861"/>
                  </a:lnTo>
                  <a:lnTo>
                    <a:pt x="17299" y="19427"/>
                  </a:lnTo>
                  <a:lnTo>
                    <a:pt x="17885" y="18952"/>
                  </a:lnTo>
                  <a:lnTo>
                    <a:pt x="18437" y="18438"/>
                  </a:lnTo>
                  <a:lnTo>
                    <a:pt x="18951" y="17887"/>
                  </a:lnTo>
                  <a:lnTo>
                    <a:pt x="19426" y="17301"/>
                  </a:lnTo>
                  <a:lnTo>
                    <a:pt x="19860" y="16682"/>
                  </a:lnTo>
                  <a:lnTo>
                    <a:pt x="20251" y="16033"/>
                  </a:lnTo>
                  <a:lnTo>
                    <a:pt x="20596" y="15354"/>
                  </a:lnTo>
                  <a:lnTo>
                    <a:pt x="20894" y="14650"/>
                  </a:lnTo>
                  <a:lnTo>
                    <a:pt x="21143" y="13921"/>
                  </a:lnTo>
                  <a:lnTo>
                    <a:pt x="21340" y="13169"/>
                  </a:lnTo>
                  <a:lnTo>
                    <a:pt x="21483" y="12397"/>
                  </a:lnTo>
                  <a:lnTo>
                    <a:pt x="21570" y="11607"/>
                  </a:lnTo>
                  <a:lnTo>
                    <a:pt x="21600" y="10801"/>
                  </a:lnTo>
                  <a:lnTo>
                    <a:pt x="21570" y="9995"/>
                  </a:lnTo>
                  <a:lnTo>
                    <a:pt x="21483" y="9205"/>
                  </a:lnTo>
                  <a:lnTo>
                    <a:pt x="21340" y="8433"/>
                  </a:lnTo>
                  <a:lnTo>
                    <a:pt x="21143" y="7682"/>
                  </a:lnTo>
                  <a:lnTo>
                    <a:pt x="20894" y="6953"/>
                  </a:lnTo>
                  <a:lnTo>
                    <a:pt x="20596" y="6248"/>
                  </a:lnTo>
                  <a:lnTo>
                    <a:pt x="20251" y="5570"/>
                  </a:lnTo>
                  <a:lnTo>
                    <a:pt x="19860" y="4920"/>
                  </a:lnTo>
                  <a:lnTo>
                    <a:pt x="19426" y="4301"/>
                  </a:lnTo>
                  <a:lnTo>
                    <a:pt x="18951" y="3715"/>
                  </a:lnTo>
                  <a:lnTo>
                    <a:pt x="18437" y="3164"/>
                  </a:lnTo>
                  <a:lnTo>
                    <a:pt x="17885" y="2649"/>
                  </a:lnTo>
                  <a:lnTo>
                    <a:pt x="17299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7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 dirty="0"/>
            </a:p>
          </p:txBody>
        </p:sp>
        <p:sp>
          <p:nvSpPr>
            <p:cNvPr id="45" name="Google Shape;791;p8">
              <a:extLst>
                <a:ext uri="{FF2B5EF4-FFF2-40B4-BE49-F238E27FC236}">
                  <a16:creationId xmlns:a16="http://schemas.microsoft.com/office/drawing/2014/main" id="{B3A30085-84AA-6DC5-CC5B-F8EC4FD48965}"/>
                </a:ext>
              </a:extLst>
            </p:cNvPr>
            <p:cNvSpPr/>
            <p:nvPr/>
          </p:nvSpPr>
          <p:spPr>
            <a:xfrm>
              <a:off x="177515" y="233511"/>
              <a:ext cx="533072" cy="148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0800" y="0"/>
                  </a:lnTo>
                  <a:lnTo>
                    <a:pt x="0" y="21600"/>
                  </a:lnTo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6" name="Google Shape;792;p8">
              <a:extLst>
                <a:ext uri="{FF2B5EF4-FFF2-40B4-BE49-F238E27FC236}">
                  <a16:creationId xmlns:a16="http://schemas.microsoft.com/office/drawing/2014/main" id="{AE0C56ED-1522-B9B5-FB4C-187F55E59F85}"/>
                </a:ext>
              </a:extLst>
            </p:cNvPr>
            <p:cNvSpPr/>
            <p:nvPr/>
          </p:nvSpPr>
          <p:spPr>
            <a:xfrm>
              <a:off x="201085" y="366863"/>
              <a:ext cx="485939" cy="1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7" name="Google Shape;793;p8">
              <a:extLst>
                <a:ext uri="{FF2B5EF4-FFF2-40B4-BE49-F238E27FC236}">
                  <a16:creationId xmlns:a16="http://schemas.microsoft.com/office/drawing/2014/main" id="{BF6C7D27-A7E8-2024-78F8-038F8D998ED4}"/>
                </a:ext>
              </a:extLst>
            </p:cNvPr>
            <p:cNvSpPr/>
            <p:nvPr/>
          </p:nvSpPr>
          <p:spPr>
            <a:xfrm>
              <a:off x="211166" y="636347"/>
              <a:ext cx="465787" cy="39329"/>
            </a:xfrm>
            <a:prstGeom prst="rect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8" name="Google Shape;794;p8">
              <a:extLst>
                <a:ext uri="{FF2B5EF4-FFF2-40B4-BE49-F238E27FC236}">
                  <a16:creationId xmlns:a16="http://schemas.microsoft.com/office/drawing/2014/main" id="{5AFC83D4-3722-612D-7690-93D35072EB97}"/>
                </a:ext>
              </a:extLst>
            </p:cNvPr>
            <p:cNvSpPr/>
            <p:nvPr/>
          </p:nvSpPr>
          <p:spPr>
            <a:xfrm>
              <a:off x="244283" y="603899"/>
              <a:ext cx="399551" cy="32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9" name="Google Shape;795;p8">
              <a:extLst>
                <a:ext uri="{FF2B5EF4-FFF2-40B4-BE49-F238E27FC236}">
                  <a16:creationId xmlns:a16="http://schemas.microsoft.com/office/drawing/2014/main" id="{042A7D78-9F71-48AC-7A33-566FC90227E8}"/>
                </a:ext>
              </a:extLst>
            </p:cNvPr>
            <p:cNvSpPr/>
            <p:nvPr/>
          </p:nvSpPr>
          <p:spPr>
            <a:xfrm flipV="1">
              <a:off x="291646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0" name="Google Shape;796;p8">
              <a:extLst>
                <a:ext uri="{FF2B5EF4-FFF2-40B4-BE49-F238E27FC236}">
                  <a16:creationId xmlns:a16="http://schemas.microsoft.com/office/drawing/2014/main" id="{0A69349C-235A-6DB5-32FA-51B69C532DCB}"/>
                </a:ext>
              </a:extLst>
            </p:cNvPr>
            <p:cNvSpPr/>
            <p:nvPr/>
          </p:nvSpPr>
          <p:spPr>
            <a:xfrm flipV="1">
              <a:off x="393251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" name="Google Shape;797;p8">
              <a:extLst>
                <a:ext uri="{FF2B5EF4-FFF2-40B4-BE49-F238E27FC236}">
                  <a16:creationId xmlns:a16="http://schemas.microsoft.com/office/drawing/2014/main" id="{F5F97184-F189-F7CB-B0ED-1C0DCF2C0590}"/>
                </a:ext>
              </a:extLst>
            </p:cNvPr>
            <p:cNvSpPr/>
            <p:nvPr/>
          </p:nvSpPr>
          <p:spPr>
            <a:xfrm flipV="1">
              <a:off x="494866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" name="Google Shape;798;p8">
              <a:extLst>
                <a:ext uri="{FF2B5EF4-FFF2-40B4-BE49-F238E27FC236}">
                  <a16:creationId xmlns:a16="http://schemas.microsoft.com/office/drawing/2014/main" id="{A7772565-7396-EEE7-2ED6-033DB6EB9818}"/>
                </a:ext>
              </a:extLst>
            </p:cNvPr>
            <p:cNvSpPr/>
            <p:nvPr/>
          </p:nvSpPr>
          <p:spPr>
            <a:xfrm flipV="1">
              <a:off x="596470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" name="Google Shape;799;p8">
              <a:extLst>
                <a:ext uri="{FF2B5EF4-FFF2-40B4-BE49-F238E27FC236}">
                  <a16:creationId xmlns:a16="http://schemas.microsoft.com/office/drawing/2014/main" id="{1CF2061E-290D-3D91-8E2B-142A10BBE7BB}"/>
                </a:ext>
              </a:extLst>
            </p:cNvPr>
            <p:cNvSpPr/>
            <p:nvPr/>
          </p:nvSpPr>
          <p:spPr>
            <a:xfrm>
              <a:off x="525629" y="245470"/>
              <a:ext cx="197326" cy="19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07" y="8"/>
                  </a:moveTo>
                  <a:lnTo>
                    <a:pt x="9131" y="0"/>
                  </a:lnTo>
                  <a:lnTo>
                    <a:pt x="5805" y="1083"/>
                  </a:lnTo>
                  <a:lnTo>
                    <a:pt x="2988" y="3158"/>
                  </a:lnTo>
                  <a:lnTo>
                    <a:pt x="1030" y="5910"/>
                  </a:lnTo>
                  <a:lnTo>
                    <a:pt x="8" y="9094"/>
                  </a:lnTo>
                  <a:lnTo>
                    <a:pt x="0" y="12470"/>
                  </a:lnTo>
                  <a:lnTo>
                    <a:pt x="1084" y="15795"/>
                  </a:lnTo>
                  <a:lnTo>
                    <a:pt x="3158" y="18613"/>
                  </a:lnTo>
                  <a:lnTo>
                    <a:pt x="5909" y="20571"/>
                  </a:lnTo>
                  <a:lnTo>
                    <a:pt x="9094" y="21592"/>
                  </a:lnTo>
                  <a:lnTo>
                    <a:pt x="12471" y="21600"/>
                  </a:lnTo>
                  <a:lnTo>
                    <a:pt x="15798" y="20516"/>
                  </a:lnTo>
                  <a:lnTo>
                    <a:pt x="18613" y="18442"/>
                  </a:lnTo>
                  <a:lnTo>
                    <a:pt x="20571" y="15691"/>
                  </a:lnTo>
                  <a:lnTo>
                    <a:pt x="21592" y="12506"/>
                  </a:lnTo>
                  <a:lnTo>
                    <a:pt x="21600" y="9130"/>
                  </a:lnTo>
                  <a:lnTo>
                    <a:pt x="20516" y="5804"/>
                  </a:lnTo>
                  <a:lnTo>
                    <a:pt x="18442" y="2988"/>
                  </a:lnTo>
                  <a:lnTo>
                    <a:pt x="15691" y="1030"/>
                  </a:lnTo>
                  <a:lnTo>
                    <a:pt x="12507" y="8"/>
                  </a:lnTo>
                  <a:close/>
                </a:path>
              </a:pathLst>
            </a:cu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4" name="Google Shape;800;p8">
              <a:extLst>
                <a:ext uri="{FF2B5EF4-FFF2-40B4-BE49-F238E27FC236}">
                  <a16:creationId xmlns:a16="http://schemas.microsoft.com/office/drawing/2014/main" id="{8860CF30-313F-101F-F919-22BE40BFE43E}"/>
                </a:ext>
              </a:extLst>
            </p:cNvPr>
            <p:cNvSpPr/>
            <p:nvPr/>
          </p:nvSpPr>
          <p:spPr>
            <a:xfrm>
              <a:off x="525629" y="245470"/>
              <a:ext cx="197326" cy="19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98" y="20516"/>
                  </a:moveTo>
                  <a:lnTo>
                    <a:pt x="12471" y="21600"/>
                  </a:lnTo>
                  <a:lnTo>
                    <a:pt x="9094" y="21592"/>
                  </a:lnTo>
                  <a:lnTo>
                    <a:pt x="5909" y="20571"/>
                  </a:lnTo>
                  <a:lnTo>
                    <a:pt x="3158" y="18613"/>
                  </a:lnTo>
                  <a:lnTo>
                    <a:pt x="1084" y="15795"/>
                  </a:lnTo>
                  <a:lnTo>
                    <a:pt x="0" y="12470"/>
                  </a:lnTo>
                  <a:lnTo>
                    <a:pt x="8" y="9094"/>
                  </a:lnTo>
                  <a:lnTo>
                    <a:pt x="1030" y="5910"/>
                  </a:lnTo>
                  <a:lnTo>
                    <a:pt x="2988" y="3158"/>
                  </a:lnTo>
                  <a:lnTo>
                    <a:pt x="5805" y="1083"/>
                  </a:lnTo>
                  <a:lnTo>
                    <a:pt x="9131" y="0"/>
                  </a:lnTo>
                  <a:lnTo>
                    <a:pt x="12507" y="8"/>
                  </a:lnTo>
                  <a:lnTo>
                    <a:pt x="15691" y="1030"/>
                  </a:lnTo>
                  <a:lnTo>
                    <a:pt x="18442" y="2988"/>
                  </a:lnTo>
                  <a:lnTo>
                    <a:pt x="20516" y="5804"/>
                  </a:lnTo>
                  <a:lnTo>
                    <a:pt x="21600" y="9130"/>
                  </a:lnTo>
                  <a:lnTo>
                    <a:pt x="21592" y="12506"/>
                  </a:lnTo>
                  <a:lnTo>
                    <a:pt x="20571" y="15691"/>
                  </a:lnTo>
                  <a:lnTo>
                    <a:pt x="18613" y="18442"/>
                  </a:lnTo>
                  <a:lnTo>
                    <a:pt x="15798" y="20516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5" name="Google Shape;801;p8">
              <a:extLst>
                <a:ext uri="{FF2B5EF4-FFF2-40B4-BE49-F238E27FC236}">
                  <a16:creationId xmlns:a16="http://schemas.microsoft.com/office/drawing/2014/main" id="{D91EA855-4F93-67D2-E4A8-0FC9B8E24544}"/>
                </a:ext>
              </a:extLst>
            </p:cNvPr>
            <p:cNvSpPr/>
            <p:nvPr/>
          </p:nvSpPr>
          <p:spPr>
            <a:xfrm>
              <a:off x="578658" y="255370"/>
              <a:ext cx="91289" cy="177519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" name="Google Shape;802;p8">
              <a:extLst>
                <a:ext uri="{FF2B5EF4-FFF2-40B4-BE49-F238E27FC236}">
                  <a16:creationId xmlns:a16="http://schemas.microsoft.com/office/drawing/2014/main" id="{DCD00B7B-A479-5183-942E-C1D30A6522F9}"/>
                </a:ext>
              </a:extLst>
            </p:cNvPr>
            <p:cNvSpPr/>
            <p:nvPr/>
          </p:nvSpPr>
          <p:spPr>
            <a:xfrm flipH="1">
              <a:off x="535534" y="298499"/>
              <a:ext cx="177519" cy="9127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57" name="Google Shape;803;p8" descr="Google Shape;803;p8">
              <a:extLst>
                <a:ext uri="{FF2B5EF4-FFF2-40B4-BE49-F238E27FC236}">
                  <a16:creationId xmlns:a16="http://schemas.microsoft.com/office/drawing/2014/main" id="{ABF00EAB-7433-B9DD-3B4C-63D41CC53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5661" y="245274"/>
              <a:ext cx="132529" cy="83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8" name="Google Shape;804;p8" descr="Google Shape;804;p8">
              <a:extLst>
                <a:ext uri="{FF2B5EF4-FFF2-40B4-BE49-F238E27FC236}">
                  <a16:creationId xmlns:a16="http://schemas.microsoft.com/office/drawing/2014/main" id="{62BB4812-2798-BCD7-8FAA-F4E277037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0506" y="360119"/>
              <a:ext cx="132519" cy="830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9" name="Google Shape;465;p4">
            <a:extLst>
              <a:ext uri="{FF2B5EF4-FFF2-40B4-BE49-F238E27FC236}">
                <a16:creationId xmlns:a16="http://schemas.microsoft.com/office/drawing/2014/main" id="{902E45C1-90EF-302C-AB60-DF3306B28459}"/>
              </a:ext>
            </a:extLst>
          </p:cNvPr>
          <p:cNvGrpSpPr/>
          <p:nvPr/>
        </p:nvGrpSpPr>
        <p:grpSpPr>
          <a:xfrm>
            <a:off x="3895008" y="1877029"/>
            <a:ext cx="898409" cy="898437"/>
            <a:chOff x="0" y="0"/>
            <a:chExt cx="898407" cy="898435"/>
          </a:xfrm>
        </p:grpSpPr>
        <p:sp>
          <p:nvSpPr>
            <p:cNvPr id="60" name="Google Shape;466;p4">
              <a:extLst>
                <a:ext uri="{FF2B5EF4-FFF2-40B4-BE49-F238E27FC236}">
                  <a16:creationId xmlns:a16="http://schemas.microsoft.com/office/drawing/2014/main" id="{555FF885-D999-3D78-2AC0-A5E90050E235}"/>
                </a:ext>
              </a:extLst>
            </p:cNvPr>
            <p:cNvSpPr/>
            <p:nvPr/>
          </p:nvSpPr>
          <p:spPr>
            <a:xfrm>
              <a:off x="0" y="0"/>
              <a:ext cx="898408" cy="898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61" name="Google Shape;467;p4">
              <a:extLst>
                <a:ext uri="{FF2B5EF4-FFF2-40B4-BE49-F238E27FC236}">
                  <a16:creationId xmlns:a16="http://schemas.microsoft.com/office/drawing/2014/main" id="{CB8219EA-22B2-CFA5-72BD-748834D3E906}"/>
                </a:ext>
              </a:extLst>
            </p:cNvPr>
            <p:cNvGrpSpPr/>
            <p:nvPr/>
          </p:nvGrpSpPr>
          <p:grpSpPr>
            <a:xfrm>
              <a:off x="5836" y="212684"/>
              <a:ext cx="844991" cy="554577"/>
              <a:chOff x="0" y="0"/>
              <a:chExt cx="844990" cy="554575"/>
            </a:xfrm>
          </p:grpSpPr>
          <p:pic>
            <p:nvPicPr>
              <p:cNvPr id="62" name="Google Shape;468;p4" descr="Google Shape;468;p4">
                <a:extLst>
                  <a:ext uri="{FF2B5EF4-FFF2-40B4-BE49-F238E27FC236}">
                    <a16:creationId xmlns:a16="http://schemas.microsoft.com/office/drawing/2014/main" id="{A8F3D5C6-7675-AA1D-90E7-3B0696CFEA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4990" y="10468"/>
                <a:ext cx="450001" cy="45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63" name="Google Shape;469;p4" descr="Google Shape;469;p4">
                <a:extLst>
                  <a:ext uri="{FF2B5EF4-FFF2-40B4-BE49-F238E27FC236}">
                    <a16:creationId xmlns:a16="http://schemas.microsoft.com/office/drawing/2014/main" id="{29D7F400-D9C0-02A6-0417-BAF7C221F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0" y="10468"/>
                <a:ext cx="450001" cy="45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85" name="Google Shape;470;p4">
                <a:extLst>
                  <a:ext uri="{FF2B5EF4-FFF2-40B4-BE49-F238E27FC236}">
                    <a16:creationId xmlns:a16="http://schemas.microsoft.com/office/drawing/2014/main" id="{2F3F04EA-BC04-CCE5-4B68-D01A4193CA8A}"/>
                  </a:ext>
                </a:extLst>
              </p:cNvPr>
              <p:cNvSpPr/>
              <p:nvPr/>
            </p:nvSpPr>
            <p:spPr>
              <a:xfrm>
                <a:off x="350158" y="254119"/>
                <a:ext cx="140526" cy="299373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sp>
            <p:nvSpPr>
              <p:cNvPr id="486" name="Google Shape;471;p4">
                <a:extLst>
                  <a:ext uri="{FF2B5EF4-FFF2-40B4-BE49-F238E27FC236}">
                    <a16:creationId xmlns:a16="http://schemas.microsoft.com/office/drawing/2014/main" id="{B301C977-5AE0-C0D7-7429-E020E69FE370}"/>
                  </a:ext>
                </a:extLst>
              </p:cNvPr>
              <p:cNvSpPr/>
              <p:nvPr/>
            </p:nvSpPr>
            <p:spPr>
              <a:xfrm>
                <a:off x="275158" y="382113"/>
                <a:ext cx="293254" cy="125868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8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sp>
            <p:nvSpPr>
              <p:cNvPr id="487" name="Google Shape;472;p4">
                <a:extLst>
                  <a:ext uri="{FF2B5EF4-FFF2-40B4-BE49-F238E27FC236}">
                    <a16:creationId xmlns:a16="http://schemas.microsoft.com/office/drawing/2014/main" id="{F42FFD7F-D314-30D2-C431-8AEE0033A3AC}"/>
                  </a:ext>
                </a:extLst>
              </p:cNvPr>
              <p:cNvSpPr/>
              <p:nvPr/>
            </p:nvSpPr>
            <p:spPr>
              <a:xfrm>
                <a:off x="257953" y="428708"/>
                <a:ext cx="293254" cy="125868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8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pic>
            <p:nvPicPr>
              <p:cNvPr id="488" name="Google Shape;473;p4" descr="Google Shape;473;p4">
                <a:extLst>
                  <a:ext uri="{FF2B5EF4-FFF2-40B4-BE49-F238E27FC236}">
                    <a16:creationId xmlns:a16="http://schemas.microsoft.com/office/drawing/2014/main" id="{017DAAC0-C540-4858-D34E-81B6C2FB4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2338" y="0"/>
                <a:ext cx="540001" cy="540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89" name="Google Shape;491;p4">
            <a:extLst>
              <a:ext uri="{FF2B5EF4-FFF2-40B4-BE49-F238E27FC236}">
                <a16:creationId xmlns:a16="http://schemas.microsoft.com/office/drawing/2014/main" id="{FD4F91FA-4EC7-EEB2-0B79-E7C2AA978976}"/>
              </a:ext>
            </a:extLst>
          </p:cNvPr>
          <p:cNvGrpSpPr/>
          <p:nvPr/>
        </p:nvGrpSpPr>
        <p:grpSpPr>
          <a:xfrm>
            <a:off x="3893978" y="3084687"/>
            <a:ext cx="899439" cy="899470"/>
            <a:chOff x="0" y="0"/>
            <a:chExt cx="899436" cy="899467"/>
          </a:xfrm>
        </p:grpSpPr>
        <p:grpSp>
          <p:nvGrpSpPr>
            <p:cNvPr id="490" name="Google Shape;492;p4">
              <a:extLst>
                <a:ext uri="{FF2B5EF4-FFF2-40B4-BE49-F238E27FC236}">
                  <a16:creationId xmlns:a16="http://schemas.microsoft.com/office/drawing/2014/main" id="{8E66AB91-5631-3D5C-924B-F5FE34B1DB85}"/>
                </a:ext>
              </a:extLst>
            </p:cNvPr>
            <p:cNvGrpSpPr/>
            <p:nvPr/>
          </p:nvGrpSpPr>
          <p:grpSpPr>
            <a:xfrm>
              <a:off x="0" y="-1"/>
              <a:ext cx="899437" cy="899469"/>
              <a:chOff x="0" y="0"/>
              <a:chExt cx="899436" cy="899467"/>
            </a:xfrm>
          </p:grpSpPr>
          <p:sp>
            <p:nvSpPr>
              <p:cNvPr id="492" name="Google Shape;493;p4">
                <a:extLst>
                  <a:ext uri="{FF2B5EF4-FFF2-40B4-BE49-F238E27FC236}">
                    <a16:creationId xmlns:a16="http://schemas.microsoft.com/office/drawing/2014/main" id="{C72BDDA2-093E-204A-DAD5-7D2B012AE4B1}"/>
                  </a:ext>
                </a:extLst>
              </p:cNvPr>
              <p:cNvSpPr/>
              <p:nvPr/>
            </p:nvSpPr>
            <p:spPr>
              <a:xfrm>
                <a:off x="0" y="0"/>
                <a:ext cx="899437" cy="899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lnTo>
                      <a:pt x="9540" y="73"/>
                    </a:lnTo>
                    <a:lnTo>
                      <a:pt x="8323" y="285"/>
                    </a:lnTo>
                    <a:lnTo>
                      <a:pt x="7157" y="630"/>
                    </a:lnTo>
                    <a:lnTo>
                      <a:pt x="6050" y="1098"/>
                    </a:lnTo>
                    <a:lnTo>
                      <a:pt x="5010" y="1681"/>
                    </a:lnTo>
                    <a:lnTo>
                      <a:pt x="4045" y="2373"/>
                    </a:lnTo>
                    <a:lnTo>
                      <a:pt x="3163" y="3163"/>
                    </a:lnTo>
                    <a:lnTo>
                      <a:pt x="2372" y="4045"/>
                    </a:lnTo>
                    <a:lnTo>
                      <a:pt x="1681" y="5010"/>
                    </a:lnTo>
                    <a:lnTo>
                      <a:pt x="1098" y="6051"/>
                    </a:lnTo>
                    <a:lnTo>
                      <a:pt x="630" y="7158"/>
                    </a:lnTo>
                    <a:lnTo>
                      <a:pt x="285" y="8324"/>
                    </a:lnTo>
                    <a:lnTo>
                      <a:pt x="73" y="9541"/>
                    </a:lnTo>
                    <a:lnTo>
                      <a:pt x="0" y="10801"/>
                    </a:lnTo>
                    <a:lnTo>
                      <a:pt x="73" y="12060"/>
                    </a:lnTo>
                    <a:lnTo>
                      <a:pt x="285" y="13277"/>
                    </a:lnTo>
                    <a:lnTo>
                      <a:pt x="630" y="14443"/>
                    </a:lnTo>
                    <a:lnTo>
                      <a:pt x="1098" y="15550"/>
                    </a:lnTo>
                    <a:lnTo>
                      <a:pt x="1681" y="16590"/>
                    </a:lnTo>
                    <a:lnTo>
                      <a:pt x="2372" y="17555"/>
                    </a:lnTo>
                    <a:lnTo>
                      <a:pt x="3163" y="18437"/>
                    </a:lnTo>
                    <a:lnTo>
                      <a:pt x="4045" y="19228"/>
                    </a:lnTo>
                    <a:lnTo>
                      <a:pt x="5010" y="19919"/>
                    </a:lnTo>
                    <a:lnTo>
                      <a:pt x="6050" y="20502"/>
                    </a:lnTo>
                    <a:lnTo>
                      <a:pt x="7157" y="20970"/>
                    </a:lnTo>
                    <a:lnTo>
                      <a:pt x="8323" y="21315"/>
                    </a:lnTo>
                    <a:lnTo>
                      <a:pt x="9540" y="21527"/>
                    </a:lnTo>
                    <a:lnTo>
                      <a:pt x="10799" y="21600"/>
                    </a:lnTo>
                    <a:lnTo>
                      <a:pt x="12059" y="21527"/>
                    </a:lnTo>
                    <a:lnTo>
                      <a:pt x="13276" y="21315"/>
                    </a:lnTo>
                    <a:lnTo>
                      <a:pt x="14442" y="20970"/>
                    </a:lnTo>
                    <a:lnTo>
                      <a:pt x="15549" y="20502"/>
                    </a:lnTo>
                    <a:lnTo>
                      <a:pt x="16589" y="19919"/>
                    </a:lnTo>
                    <a:lnTo>
                      <a:pt x="17555" y="19228"/>
                    </a:lnTo>
                    <a:lnTo>
                      <a:pt x="18437" y="18437"/>
                    </a:lnTo>
                    <a:lnTo>
                      <a:pt x="19227" y="17555"/>
                    </a:lnTo>
                    <a:lnTo>
                      <a:pt x="19918" y="16590"/>
                    </a:lnTo>
                    <a:lnTo>
                      <a:pt x="20502" y="15550"/>
                    </a:lnTo>
                    <a:lnTo>
                      <a:pt x="20970" y="14443"/>
                    </a:lnTo>
                    <a:lnTo>
                      <a:pt x="21315" y="13277"/>
                    </a:lnTo>
                    <a:lnTo>
                      <a:pt x="21527" y="12060"/>
                    </a:lnTo>
                    <a:lnTo>
                      <a:pt x="21600" y="10801"/>
                    </a:lnTo>
                    <a:lnTo>
                      <a:pt x="21527" y="9541"/>
                    </a:lnTo>
                    <a:lnTo>
                      <a:pt x="21315" y="8324"/>
                    </a:lnTo>
                    <a:lnTo>
                      <a:pt x="20970" y="7158"/>
                    </a:lnTo>
                    <a:lnTo>
                      <a:pt x="20502" y="6051"/>
                    </a:lnTo>
                    <a:lnTo>
                      <a:pt x="19918" y="5010"/>
                    </a:lnTo>
                    <a:lnTo>
                      <a:pt x="19227" y="4045"/>
                    </a:lnTo>
                    <a:lnTo>
                      <a:pt x="18437" y="3163"/>
                    </a:lnTo>
                    <a:lnTo>
                      <a:pt x="17555" y="2373"/>
                    </a:lnTo>
                    <a:lnTo>
                      <a:pt x="16589" y="1681"/>
                    </a:lnTo>
                    <a:lnTo>
                      <a:pt x="15549" y="1098"/>
                    </a:lnTo>
                    <a:lnTo>
                      <a:pt x="14442" y="630"/>
                    </a:lnTo>
                    <a:lnTo>
                      <a:pt x="13276" y="285"/>
                    </a:lnTo>
                    <a:lnTo>
                      <a:pt x="12059" y="73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grpSp>
            <p:nvGrpSpPr>
              <p:cNvPr id="493" name="Google Shape;494;p4">
                <a:extLst>
                  <a:ext uri="{FF2B5EF4-FFF2-40B4-BE49-F238E27FC236}">
                    <a16:creationId xmlns:a16="http://schemas.microsoft.com/office/drawing/2014/main" id="{F8BFEA40-EF97-726E-1EE0-68F9C3A23784}"/>
                  </a:ext>
                </a:extLst>
              </p:cNvPr>
              <p:cNvGrpSpPr/>
              <p:nvPr/>
            </p:nvGrpSpPr>
            <p:grpSpPr>
              <a:xfrm>
                <a:off x="49834" y="74311"/>
                <a:ext cx="792002" cy="792001"/>
                <a:chOff x="0" y="0"/>
                <a:chExt cx="792000" cy="792000"/>
              </a:xfrm>
            </p:grpSpPr>
            <p:pic>
              <p:nvPicPr>
                <p:cNvPr id="494" name="Google Shape;495;p4" descr="Google Shape;495;p4">
                  <a:extLst>
                    <a:ext uri="{FF2B5EF4-FFF2-40B4-BE49-F238E27FC236}">
                      <a16:creationId xmlns:a16="http://schemas.microsoft.com/office/drawing/2014/main" id="{E45DE44D-FA29-99CE-B824-2AE438B2FAC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0" y="0"/>
                  <a:ext cx="792001" cy="792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95" name="Google Shape;496;p4" descr="Google Shape;496;p4">
                  <a:extLst>
                    <a:ext uri="{FF2B5EF4-FFF2-40B4-BE49-F238E27FC236}">
                      <a16:creationId xmlns:a16="http://schemas.microsoft.com/office/drawing/2014/main" id="{AF7B65DD-27EF-D048-9579-219BB15F7C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0360" y="107967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96" name="Google Shape;497;p4" descr="Google Shape;497;p4">
                  <a:extLst>
                    <a:ext uri="{FF2B5EF4-FFF2-40B4-BE49-F238E27FC236}">
                      <a16:creationId xmlns:a16="http://schemas.microsoft.com/office/drawing/2014/main" id="{C6CCF551-CCED-20E8-8328-CB48EFEAEE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6978" y="179455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97" name="Google Shape;498;p4" descr="Google Shape;498;p4">
                  <a:extLst>
                    <a:ext uri="{FF2B5EF4-FFF2-40B4-BE49-F238E27FC236}">
                      <a16:creationId xmlns:a16="http://schemas.microsoft.com/office/drawing/2014/main" id="{A0D0558D-52EA-BAA5-D3F6-E593BF8196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5450" y="107967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98" name="Google Shape;499;p4" descr="Google Shape;499;p4">
                  <a:extLst>
                    <a:ext uri="{FF2B5EF4-FFF2-40B4-BE49-F238E27FC236}">
                      <a16:creationId xmlns:a16="http://schemas.microsoft.com/office/drawing/2014/main" id="{F3D857C0-E682-8CB1-48EE-2D53FA8A58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 flipH="1">
                  <a:off x="247850" y="602571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99" name="Google Shape;500;p4" descr="Google Shape;500;p4">
                  <a:extLst>
                    <a:ext uri="{FF2B5EF4-FFF2-40B4-BE49-F238E27FC236}">
                      <a16:creationId xmlns:a16="http://schemas.microsoft.com/office/drawing/2014/main" id="{C7BB4ED2-F795-00B2-C5D2-19BCDAE777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538" y="575695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500" name="Google Shape;501;p4" descr="Google Shape;501;p4">
                  <a:extLst>
                    <a:ext uri="{FF2B5EF4-FFF2-40B4-BE49-F238E27FC236}">
                      <a16:creationId xmlns:a16="http://schemas.microsoft.com/office/drawing/2014/main" id="{FC6823F0-5A56-5FE7-4DE6-BC2342E4AA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0471" y="638268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sp>
          <p:nvSpPr>
            <p:cNvPr id="491" name="Google Shape;502;p4">
              <a:extLst>
                <a:ext uri="{FF2B5EF4-FFF2-40B4-BE49-F238E27FC236}">
                  <a16:creationId xmlns:a16="http://schemas.microsoft.com/office/drawing/2014/main" id="{264AC608-D6DA-09BB-AF9A-EC3CC3A5B160}"/>
                </a:ext>
              </a:extLst>
            </p:cNvPr>
            <p:cNvSpPr/>
            <p:nvPr/>
          </p:nvSpPr>
          <p:spPr>
            <a:xfrm>
              <a:off x="343738" y="341800"/>
              <a:ext cx="216001" cy="252001"/>
            </a:xfrm>
            <a:prstGeom prst="ellipse">
              <a:avLst/>
            </a:prstGeom>
            <a:solidFill>
              <a:srgbClr val="1A75CF"/>
            </a:solidFill>
            <a:ln w="1905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89999" indent="-89999"/>
              <a:endParaRPr/>
            </a:p>
          </p:txBody>
        </p:sp>
      </p:grpSp>
      <p:grpSp>
        <p:nvGrpSpPr>
          <p:cNvPr id="501" name="Grupo 32">
            <a:extLst>
              <a:ext uri="{FF2B5EF4-FFF2-40B4-BE49-F238E27FC236}">
                <a16:creationId xmlns:a16="http://schemas.microsoft.com/office/drawing/2014/main" id="{1FDA7DC4-BB06-5E18-047E-1B04EE078713}"/>
              </a:ext>
            </a:extLst>
          </p:cNvPr>
          <p:cNvGrpSpPr/>
          <p:nvPr/>
        </p:nvGrpSpPr>
        <p:grpSpPr>
          <a:xfrm>
            <a:off x="3835150" y="4204850"/>
            <a:ext cx="958267" cy="957700"/>
            <a:chOff x="0" y="0"/>
            <a:chExt cx="720000" cy="719573"/>
          </a:xfrm>
        </p:grpSpPr>
        <p:sp>
          <p:nvSpPr>
            <p:cNvPr id="502" name="object 44">
              <a:extLst>
                <a:ext uri="{FF2B5EF4-FFF2-40B4-BE49-F238E27FC236}">
                  <a16:creationId xmlns:a16="http://schemas.microsoft.com/office/drawing/2014/main" id="{2C35DAC4-37C2-480C-E4AA-53E4962DD39D}"/>
                </a:ext>
              </a:extLst>
            </p:cNvPr>
            <p:cNvSpPr/>
            <p:nvPr/>
          </p:nvSpPr>
          <p:spPr>
            <a:xfrm>
              <a:off x="0" y="0"/>
              <a:ext cx="719551" cy="719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pic>
          <p:nvPicPr>
            <p:cNvPr id="503" name="Gráfico 34" descr="Gráfico 34">
              <a:extLst>
                <a:ext uri="{FF2B5EF4-FFF2-40B4-BE49-F238E27FC236}">
                  <a16:creationId xmlns:a16="http://schemas.microsoft.com/office/drawing/2014/main" id="{B058B978-8EAC-2D3C-A23D-6E9A803DC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t="8390" b="8220"/>
            <a:stretch>
              <a:fillRect/>
            </a:stretch>
          </p:blipFill>
          <p:spPr>
            <a:xfrm>
              <a:off x="0" y="59794"/>
              <a:ext cx="720001" cy="6004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4" name="Elipse 35">
              <a:extLst>
                <a:ext uri="{FF2B5EF4-FFF2-40B4-BE49-F238E27FC236}">
                  <a16:creationId xmlns:a16="http://schemas.microsoft.com/office/drawing/2014/main" id="{237CDAF1-8C72-FEA1-BA6C-26CA560A677C}"/>
                </a:ext>
              </a:extLst>
            </p:cNvPr>
            <p:cNvSpPr/>
            <p:nvPr/>
          </p:nvSpPr>
          <p:spPr>
            <a:xfrm>
              <a:off x="214529" y="218211"/>
              <a:ext cx="290943" cy="283581"/>
            </a:xfrm>
            <a:prstGeom prst="ellipse">
              <a:avLst/>
            </a:pr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pic>
          <p:nvPicPr>
            <p:cNvPr id="505" name="Gráfico 36" descr="Gráfico 36">
              <a:extLst>
                <a:ext uri="{FF2B5EF4-FFF2-40B4-BE49-F238E27FC236}">
                  <a16:creationId xmlns:a16="http://schemas.microsoft.com/office/drawing/2014/main" id="{18277144-09D7-A00B-8010-147F8F3D3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51627" y="151627"/>
              <a:ext cx="416748" cy="4167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06" name="Google Shape;807;p8">
            <a:extLst>
              <a:ext uri="{FF2B5EF4-FFF2-40B4-BE49-F238E27FC236}">
                <a16:creationId xmlns:a16="http://schemas.microsoft.com/office/drawing/2014/main" id="{B8FCC716-0B79-8E54-B1E9-6F2EA8CD4ACC}"/>
              </a:ext>
            </a:extLst>
          </p:cNvPr>
          <p:cNvGrpSpPr/>
          <p:nvPr/>
        </p:nvGrpSpPr>
        <p:grpSpPr>
          <a:xfrm>
            <a:off x="3861887" y="5433982"/>
            <a:ext cx="931530" cy="931456"/>
            <a:chOff x="0" y="0"/>
            <a:chExt cx="931527" cy="931453"/>
          </a:xfrm>
        </p:grpSpPr>
        <p:sp>
          <p:nvSpPr>
            <p:cNvPr id="507" name="Google Shape;808;p8">
              <a:extLst>
                <a:ext uri="{FF2B5EF4-FFF2-40B4-BE49-F238E27FC236}">
                  <a16:creationId xmlns:a16="http://schemas.microsoft.com/office/drawing/2014/main" id="{F983D8DF-99CC-3D93-54F6-3F5E08DF841D}"/>
                </a:ext>
              </a:extLst>
            </p:cNvPr>
            <p:cNvSpPr/>
            <p:nvPr/>
          </p:nvSpPr>
          <p:spPr>
            <a:xfrm>
              <a:off x="0" y="0"/>
              <a:ext cx="931528" cy="93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2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1" y="2174"/>
                  </a:lnTo>
                  <a:lnTo>
                    <a:pt x="3715" y="2649"/>
                  </a:lnTo>
                  <a:lnTo>
                    <a:pt x="3163" y="3164"/>
                  </a:lnTo>
                  <a:lnTo>
                    <a:pt x="2649" y="3715"/>
                  </a:lnTo>
                  <a:lnTo>
                    <a:pt x="2174" y="4301"/>
                  </a:lnTo>
                  <a:lnTo>
                    <a:pt x="1740" y="4920"/>
                  </a:lnTo>
                  <a:lnTo>
                    <a:pt x="1349" y="5570"/>
                  </a:lnTo>
                  <a:lnTo>
                    <a:pt x="1004" y="6248"/>
                  </a:lnTo>
                  <a:lnTo>
                    <a:pt x="706" y="6953"/>
                  </a:lnTo>
                  <a:lnTo>
                    <a:pt x="457" y="7682"/>
                  </a:lnTo>
                  <a:lnTo>
                    <a:pt x="260" y="8433"/>
                  </a:lnTo>
                  <a:lnTo>
                    <a:pt x="117" y="9205"/>
                  </a:lnTo>
                  <a:lnTo>
                    <a:pt x="30" y="9995"/>
                  </a:lnTo>
                  <a:lnTo>
                    <a:pt x="0" y="10801"/>
                  </a:lnTo>
                  <a:lnTo>
                    <a:pt x="30" y="11607"/>
                  </a:lnTo>
                  <a:lnTo>
                    <a:pt x="117" y="12397"/>
                  </a:lnTo>
                  <a:lnTo>
                    <a:pt x="260" y="13169"/>
                  </a:lnTo>
                  <a:lnTo>
                    <a:pt x="457" y="13921"/>
                  </a:lnTo>
                  <a:lnTo>
                    <a:pt x="706" y="14650"/>
                  </a:lnTo>
                  <a:lnTo>
                    <a:pt x="1004" y="15354"/>
                  </a:lnTo>
                  <a:lnTo>
                    <a:pt x="1349" y="16033"/>
                  </a:lnTo>
                  <a:lnTo>
                    <a:pt x="1740" y="16682"/>
                  </a:lnTo>
                  <a:lnTo>
                    <a:pt x="2174" y="17301"/>
                  </a:lnTo>
                  <a:lnTo>
                    <a:pt x="2649" y="17887"/>
                  </a:lnTo>
                  <a:lnTo>
                    <a:pt x="3163" y="18438"/>
                  </a:lnTo>
                  <a:lnTo>
                    <a:pt x="3715" y="18952"/>
                  </a:lnTo>
                  <a:lnTo>
                    <a:pt x="4301" y="19427"/>
                  </a:lnTo>
                  <a:lnTo>
                    <a:pt x="4919" y="19861"/>
                  </a:lnTo>
                  <a:lnTo>
                    <a:pt x="5569" y="20251"/>
                  </a:lnTo>
                  <a:lnTo>
                    <a:pt x="6247" y="20597"/>
                  </a:lnTo>
                  <a:lnTo>
                    <a:pt x="6952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7"/>
                  </a:lnTo>
                  <a:lnTo>
                    <a:pt x="16031" y="20251"/>
                  </a:lnTo>
                  <a:lnTo>
                    <a:pt x="16681" y="19861"/>
                  </a:lnTo>
                  <a:lnTo>
                    <a:pt x="17300" y="19427"/>
                  </a:lnTo>
                  <a:lnTo>
                    <a:pt x="17886" y="18952"/>
                  </a:lnTo>
                  <a:lnTo>
                    <a:pt x="18437" y="18438"/>
                  </a:lnTo>
                  <a:lnTo>
                    <a:pt x="18951" y="17887"/>
                  </a:lnTo>
                  <a:lnTo>
                    <a:pt x="19426" y="17301"/>
                  </a:lnTo>
                  <a:lnTo>
                    <a:pt x="19860" y="16682"/>
                  </a:lnTo>
                  <a:lnTo>
                    <a:pt x="20251" y="16033"/>
                  </a:lnTo>
                  <a:lnTo>
                    <a:pt x="20596" y="15354"/>
                  </a:lnTo>
                  <a:lnTo>
                    <a:pt x="20894" y="14650"/>
                  </a:lnTo>
                  <a:lnTo>
                    <a:pt x="21143" y="13921"/>
                  </a:lnTo>
                  <a:lnTo>
                    <a:pt x="21340" y="13169"/>
                  </a:lnTo>
                  <a:lnTo>
                    <a:pt x="21483" y="12397"/>
                  </a:lnTo>
                  <a:lnTo>
                    <a:pt x="21570" y="11607"/>
                  </a:lnTo>
                  <a:lnTo>
                    <a:pt x="21600" y="10801"/>
                  </a:lnTo>
                  <a:lnTo>
                    <a:pt x="21570" y="9995"/>
                  </a:lnTo>
                  <a:lnTo>
                    <a:pt x="21483" y="9205"/>
                  </a:lnTo>
                  <a:lnTo>
                    <a:pt x="21340" y="8433"/>
                  </a:lnTo>
                  <a:lnTo>
                    <a:pt x="21143" y="7682"/>
                  </a:lnTo>
                  <a:lnTo>
                    <a:pt x="20894" y="6953"/>
                  </a:lnTo>
                  <a:lnTo>
                    <a:pt x="20596" y="6248"/>
                  </a:lnTo>
                  <a:lnTo>
                    <a:pt x="20251" y="5570"/>
                  </a:lnTo>
                  <a:lnTo>
                    <a:pt x="19860" y="4920"/>
                  </a:lnTo>
                  <a:lnTo>
                    <a:pt x="19426" y="4301"/>
                  </a:lnTo>
                  <a:lnTo>
                    <a:pt x="18951" y="3715"/>
                  </a:lnTo>
                  <a:lnTo>
                    <a:pt x="18437" y="3164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08" name="Google Shape;809;p8">
              <a:extLst>
                <a:ext uri="{FF2B5EF4-FFF2-40B4-BE49-F238E27FC236}">
                  <a16:creationId xmlns:a16="http://schemas.microsoft.com/office/drawing/2014/main" id="{026D56A0-9B58-64FD-75FC-733A7A226361}"/>
                </a:ext>
              </a:extLst>
            </p:cNvPr>
            <p:cNvSpPr/>
            <p:nvPr/>
          </p:nvSpPr>
          <p:spPr>
            <a:xfrm>
              <a:off x="235160" y="422267"/>
              <a:ext cx="461200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09" name="Google Shape;810;p8">
              <a:extLst>
                <a:ext uri="{FF2B5EF4-FFF2-40B4-BE49-F238E27FC236}">
                  <a16:creationId xmlns:a16="http://schemas.microsoft.com/office/drawing/2014/main" id="{2DB4DF1A-1C4E-5223-C58A-BE002A8D2797}"/>
                </a:ext>
              </a:extLst>
            </p:cNvPr>
            <p:cNvSpPr/>
            <p:nvPr/>
          </p:nvSpPr>
          <p:spPr>
            <a:xfrm flipV="1">
              <a:off x="266056" y="306958"/>
              <a:ext cx="399404" cy="23061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0" name="Google Shape;811;p8">
              <a:extLst>
                <a:ext uri="{FF2B5EF4-FFF2-40B4-BE49-F238E27FC236}">
                  <a16:creationId xmlns:a16="http://schemas.microsoft.com/office/drawing/2014/main" id="{184A8F96-2A10-92FE-C46F-7AFA68B42BA9}"/>
                </a:ext>
              </a:extLst>
            </p:cNvPr>
            <p:cNvSpPr/>
            <p:nvPr/>
          </p:nvSpPr>
          <p:spPr>
            <a:xfrm flipV="1">
              <a:off x="350461" y="222567"/>
              <a:ext cx="230609" cy="399405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1" name="Google Shape;812;p8">
              <a:extLst>
                <a:ext uri="{FF2B5EF4-FFF2-40B4-BE49-F238E27FC236}">
                  <a16:creationId xmlns:a16="http://schemas.microsoft.com/office/drawing/2014/main" id="{49C4D364-5EF2-9BD8-1419-10AF482C0065}"/>
                </a:ext>
              </a:extLst>
            </p:cNvPr>
            <p:cNvSpPr/>
            <p:nvPr/>
          </p:nvSpPr>
          <p:spPr>
            <a:xfrm flipV="1">
              <a:off x="465761" y="191668"/>
              <a:ext cx="1" cy="46120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8" name="Google Shape;813;p8">
              <a:extLst>
                <a:ext uri="{FF2B5EF4-FFF2-40B4-BE49-F238E27FC236}">
                  <a16:creationId xmlns:a16="http://schemas.microsoft.com/office/drawing/2014/main" id="{6AA25808-B21E-379D-5026-04D1E730A2CC}"/>
                </a:ext>
              </a:extLst>
            </p:cNvPr>
            <p:cNvSpPr/>
            <p:nvPr/>
          </p:nvSpPr>
          <p:spPr>
            <a:xfrm flipH="1" flipV="1">
              <a:off x="350453" y="222567"/>
              <a:ext cx="230609" cy="399405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29" name="Google Shape;814;p8">
              <a:extLst>
                <a:ext uri="{FF2B5EF4-FFF2-40B4-BE49-F238E27FC236}">
                  <a16:creationId xmlns:a16="http://schemas.microsoft.com/office/drawing/2014/main" id="{4990FAA1-61AB-3214-4744-E9501E0912F1}"/>
                </a:ext>
              </a:extLst>
            </p:cNvPr>
            <p:cNvSpPr/>
            <p:nvPr/>
          </p:nvSpPr>
          <p:spPr>
            <a:xfrm flipH="1" flipV="1">
              <a:off x="266080" y="306958"/>
              <a:ext cx="399385" cy="23061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30" name="Google Shape;815;p8">
              <a:extLst>
                <a:ext uri="{FF2B5EF4-FFF2-40B4-BE49-F238E27FC236}">
                  <a16:creationId xmlns:a16="http://schemas.microsoft.com/office/drawing/2014/main" id="{7FC6C55D-46F0-C996-9F58-26AF1CA02633}"/>
                </a:ext>
              </a:extLst>
            </p:cNvPr>
            <p:cNvSpPr/>
            <p:nvPr/>
          </p:nvSpPr>
          <p:spPr>
            <a:xfrm>
              <a:off x="290164" y="247301"/>
              <a:ext cx="351186" cy="35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381" y="12976"/>
                  </a:lnTo>
                  <a:lnTo>
                    <a:pt x="20751" y="15004"/>
                  </a:lnTo>
                  <a:lnTo>
                    <a:pt x="19755" y="16838"/>
                  </a:lnTo>
                  <a:lnTo>
                    <a:pt x="18437" y="18437"/>
                  </a:lnTo>
                  <a:lnTo>
                    <a:pt x="16838" y="19756"/>
                  </a:lnTo>
                  <a:lnTo>
                    <a:pt x="15004" y="20751"/>
                  </a:lnTo>
                  <a:lnTo>
                    <a:pt x="12977" y="21381"/>
                  </a:lnTo>
                  <a:lnTo>
                    <a:pt x="10800" y="21600"/>
                  </a:lnTo>
                  <a:lnTo>
                    <a:pt x="8624" y="21381"/>
                  </a:lnTo>
                  <a:lnTo>
                    <a:pt x="6596" y="20751"/>
                  </a:lnTo>
                  <a:lnTo>
                    <a:pt x="4762" y="19756"/>
                  </a:lnTo>
                  <a:lnTo>
                    <a:pt x="3163" y="18437"/>
                  </a:lnTo>
                  <a:lnTo>
                    <a:pt x="1845" y="16838"/>
                  </a:lnTo>
                  <a:lnTo>
                    <a:pt x="849" y="15004"/>
                  </a:lnTo>
                  <a:lnTo>
                    <a:pt x="219" y="12976"/>
                  </a:lnTo>
                  <a:lnTo>
                    <a:pt x="0" y="10800"/>
                  </a:lnTo>
                  <a:lnTo>
                    <a:pt x="219" y="8623"/>
                  </a:lnTo>
                  <a:lnTo>
                    <a:pt x="849" y="6596"/>
                  </a:lnTo>
                  <a:lnTo>
                    <a:pt x="1845" y="4762"/>
                  </a:lnTo>
                  <a:lnTo>
                    <a:pt x="3163" y="3163"/>
                  </a:lnTo>
                  <a:lnTo>
                    <a:pt x="4762" y="1845"/>
                  </a:lnTo>
                  <a:lnTo>
                    <a:pt x="6596" y="849"/>
                  </a:lnTo>
                  <a:lnTo>
                    <a:pt x="8624" y="219"/>
                  </a:lnTo>
                  <a:lnTo>
                    <a:pt x="10800" y="0"/>
                  </a:lnTo>
                  <a:lnTo>
                    <a:pt x="12977" y="219"/>
                  </a:lnTo>
                  <a:lnTo>
                    <a:pt x="15004" y="849"/>
                  </a:lnTo>
                  <a:lnTo>
                    <a:pt x="16838" y="1845"/>
                  </a:lnTo>
                  <a:lnTo>
                    <a:pt x="18437" y="3163"/>
                  </a:lnTo>
                  <a:lnTo>
                    <a:pt x="19755" y="4762"/>
                  </a:lnTo>
                  <a:lnTo>
                    <a:pt x="20751" y="6596"/>
                  </a:lnTo>
                  <a:lnTo>
                    <a:pt x="21381" y="8623"/>
                  </a:lnTo>
                  <a:lnTo>
                    <a:pt x="21600" y="10800"/>
                  </a:lnTo>
                  <a:close/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131" name="Google Shape;816;p8">
              <a:extLst>
                <a:ext uri="{FF2B5EF4-FFF2-40B4-BE49-F238E27FC236}">
                  <a16:creationId xmlns:a16="http://schemas.microsoft.com/office/drawing/2014/main" id="{56B2913E-0F68-E134-37C4-E017B92C6ADD}"/>
                </a:ext>
              </a:extLst>
            </p:cNvPr>
            <p:cNvSpPr/>
            <p:nvPr/>
          </p:nvSpPr>
          <p:spPr>
            <a:xfrm>
              <a:off x="386682" y="401728"/>
              <a:ext cx="158158" cy="2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7556" y="150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4042" y="1508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132" name="Google Shape;817;p8">
              <a:extLst>
                <a:ext uri="{FF2B5EF4-FFF2-40B4-BE49-F238E27FC236}">
                  <a16:creationId xmlns:a16="http://schemas.microsoft.com/office/drawing/2014/main" id="{BE74F719-413A-DF7B-98D0-0BEE9EB672E4}"/>
                </a:ext>
              </a:extLst>
            </p:cNvPr>
            <p:cNvSpPr/>
            <p:nvPr/>
          </p:nvSpPr>
          <p:spPr>
            <a:xfrm>
              <a:off x="386682" y="401728"/>
              <a:ext cx="158158" cy="2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690" y="111"/>
                  </a:lnTo>
                  <a:lnTo>
                    <a:pt x="8731" y="423"/>
                  </a:lnTo>
                  <a:lnTo>
                    <a:pt x="7994" y="900"/>
                  </a:lnTo>
                  <a:lnTo>
                    <a:pt x="7556" y="150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4042" y="1508"/>
                  </a:lnTo>
                  <a:lnTo>
                    <a:pt x="13604" y="900"/>
                  </a:lnTo>
                  <a:lnTo>
                    <a:pt x="12869" y="423"/>
                  </a:lnTo>
                  <a:lnTo>
                    <a:pt x="11910" y="111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133" name="Google Shape;818;p8">
              <a:extLst>
                <a:ext uri="{FF2B5EF4-FFF2-40B4-BE49-F238E27FC236}">
                  <a16:creationId xmlns:a16="http://schemas.microsoft.com/office/drawing/2014/main" id="{4E868CFE-6F17-C174-DD82-51DAAC254ADC}"/>
                </a:ext>
              </a:extLst>
            </p:cNvPr>
            <p:cNvSpPr/>
            <p:nvPr/>
          </p:nvSpPr>
          <p:spPr>
            <a:xfrm>
              <a:off x="327120" y="646579"/>
              <a:ext cx="307151" cy="60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9047"/>
                  </a:lnTo>
                  <a:lnTo>
                    <a:pt x="20670" y="4009"/>
                  </a:lnTo>
                  <a:lnTo>
                    <a:pt x="18173" y="1283"/>
                  </a:lnTo>
                  <a:lnTo>
                    <a:pt x="17319" y="4505"/>
                  </a:lnTo>
                  <a:lnTo>
                    <a:pt x="16559" y="7229"/>
                  </a:lnTo>
                  <a:lnTo>
                    <a:pt x="15691" y="8137"/>
                  </a:lnTo>
                  <a:lnTo>
                    <a:pt x="14823" y="7229"/>
                  </a:lnTo>
                  <a:lnTo>
                    <a:pt x="13301" y="1777"/>
                  </a:lnTo>
                  <a:lnTo>
                    <a:pt x="12433" y="868"/>
                  </a:lnTo>
                  <a:lnTo>
                    <a:pt x="11565" y="1777"/>
                  </a:lnTo>
                  <a:lnTo>
                    <a:pt x="10803" y="4505"/>
                  </a:lnTo>
                  <a:lnTo>
                    <a:pt x="10712" y="4998"/>
                  </a:lnTo>
                  <a:lnTo>
                    <a:pt x="9951" y="7722"/>
                  </a:lnTo>
                  <a:lnTo>
                    <a:pt x="9084" y="8630"/>
                  </a:lnTo>
                  <a:lnTo>
                    <a:pt x="8216" y="7722"/>
                  </a:lnTo>
                  <a:lnTo>
                    <a:pt x="7455" y="4998"/>
                  </a:lnTo>
                  <a:lnTo>
                    <a:pt x="7331" y="4336"/>
                  </a:lnTo>
                  <a:lnTo>
                    <a:pt x="6571" y="1611"/>
                  </a:lnTo>
                  <a:lnTo>
                    <a:pt x="5703" y="702"/>
                  </a:lnTo>
                  <a:lnTo>
                    <a:pt x="4835" y="1611"/>
                  </a:lnTo>
                  <a:lnTo>
                    <a:pt x="3306" y="7099"/>
                  </a:lnTo>
                  <a:lnTo>
                    <a:pt x="2438" y="8009"/>
                  </a:lnTo>
                  <a:lnTo>
                    <a:pt x="1571" y="7099"/>
                  </a:lnTo>
                  <a:lnTo>
                    <a:pt x="810" y="4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134" name="Google Shape;819;p8">
              <a:extLst>
                <a:ext uri="{FF2B5EF4-FFF2-40B4-BE49-F238E27FC236}">
                  <a16:creationId xmlns:a16="http://schemas.microsoft.com/office/drawing/2014/main" id="{97F2AE63-B217-9C8E-40A7-8A21114681A0}"/>
                </a:ext>
              </a:extLst>
            </p:cNvPr>
            <p:cNvSpPr/>
            <p:nvPr/>
          </p:nvSpPr>
          <p:spPr>
            <a:xfrm>
              <a:off x="312182" y="644815"/>
              <a:ext cx="307151" cy="25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10" y="10449"/>
                  </a:lnTo>
                  <a:lnTo>
                    <a:pt x="1571" y="16957"/>
                  </a:lnTo>
                  <a:lnTo>
                    <a:pt x="2438" y="19126"/>
                  </a:lnTo>
                  <a:lnTo>
                    <a:pt x="3306" y="16957"/>
                  </a:lnTo>
                  <a:lnTo>
                    <a:pt x="4068" y="10449"/>
                  </a:lnTo>
                  <a:lnTo>
                    <a:pt x="4074" y="10370"/>
                  </a:lnTo>
                  <a:lnTo>
                    <a:pt x="4835" y="3852"/>
                  </a:lnTo>
                  <a:lnTo>
                    <a:pt x="5703" y="1680"/>
                  </a:lnTo>
                  <a:lnTo>
                    <a:pt x="6571" y="3852"/>
                  </a:lnTo>
                  <a:lnTo>
                    <a:pt x="7331" y="10370"/>
                  </a:lnTo>
                  <a:lnTo>
                    <a:pt x="7455" y="11933"/>
                  </a:lnTo>
                  <a:lnTo>
                    <a:pt x="8216" y="18446"/>
                  </a:lnTo>
                  <a:lnTo>
                    <a:pt x="9084" y="20617"/>
                  </a:lnTo>
                  <a:lnTo>
                    <a:pt x="9951" y="18446"/>
                  </a:lnTo>
                  <a:lnTo>
                    <a:pt x="10712" y="11933"/>
                  </a:lnTo>
                  <a:lnTo>
                    <a:pt x="10803" y="10756"/>
                  </a:lnTo>
                  <a:lnTo>
                    <a:pt x="11565" y="4244"/>
                  </a:lnTo>
                  <a:lnTo>
                    <a:pt x="12433" y="2073"/>
                  </a:lnTo>
                  <a:lnTo>
                    <a:pt x="13301" y="4244"/>
                  </a:lnTo>
                  <a:lnTo>
                    <a:pt x="14063" y="10756"/>
                  </a:lnTo>
                  <a:lnTo>
                    <a:pt x="14823" y="17260"/>
                  </a:lnTo>
                  <a:lnTo>
                    <a:pt x="15691" y="19428"/>
                  </a:lnTo>
                  <a:lnTo>
                    <a:pt x="16559" y="17260"/>
                  </a:lnTo>
                  <a:lnTo>
                    <a:pt x="17319" y="10756"/>
                  </a:lnTo>
                  <a:lnTo>
                    <a:pt x="17411" y="9572"/>
                  </a:lnTo>
                  <a:lnTo>
                    <a:pt x="18173" y="3063"/>
                  </a:lnTo>
                  <a:lnTo>
                    <a:pt x="19041" y="894"/>
                  </a:lnTo>
                  <a:lnTo>
                    <a:pt x="19909" y="3063"/>
                  </a:lnTo>
                  <a:lnTo>
                    <a:pt x="20670" y="9572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135" name="Google Shape;820;p8">
              <a:extLst>
                <a:ext uri="{FF2B5EF4-FFF2-40B4-BE49-F238E27FC236}">
                  <a16:creationId xmlns:a16="http://schemas.microsoft.com/office/drawing/2014/main" id="{2A90FC07-BA9E-4C42-53D2-FC9A1BA5629B}"/>
                </a:ext>
              </a:extLst>
            </p:cNvPr>
            <p:cNvSpPr/>
            <p:nvPr/>
          </p:nvSpPr>
          <p:spPr>
            <a:xfrm>
              <a:off x="227398" y="706612"/>
              <a:ext cx="476719" cy="2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446"/>
                  </a:moveTo>
                  <a:lnTo>
                    <a:pt x="491" y="19312"/>
                  </a:lnTo>
                  <a:lnTo>
                    <a:pt x="1050" y="21600"/>
                  </a:lnTo>
                  <a:lnTo>
                    <a:pt x="1609" y="19312"/>
                  </a:lnTo>
                  <a:lnTo>
                    <a:pt x="2100" y="12446"/>
                  </a:lnTo>
                  <a:lnTo>
                    <a:pt x="2252" y="9238"/>
                  </a:lnTo>
                  <a:lnTo>
                    <a:pt x="2743" y="2373"/>
                  </a:lnTo>
                  <a:lnTo>
                    <a:pt x="3302" y="85"/>
                  </a:lnTo>
                  <a:lnTo>
                    <a:pt x="3861" y="2373"/>
                  </a:lnTo>
                  <a:lnTo>
                    <a:pt x="4352" y="9238"/>
                  </a:lnTo>
                  <a:lnTo>
                    <a:pt x="4390" y="10059"/>
                  </a:lnTo>
                  <a:lnTo>
                    <a:pt x="4881" y="16929"/>
                  </a:lnTo>
                  <a:lnTo>
                    <a:pt x="5440" y="19218"/>
                  </a:lnTo>
                  <a:lnTo>
                    <a:pt x="5998" y="16929"/>
                  </a:lnTo>
                  <a:lnTo>
                    <a:pt x="6489" y="10059"/>
                  </a:lnTo>
                  <a:lnTo>
                    <a:pt x="6495" y="9968"/>
                  </a:lnTo>
                  <a:lnTo>
                    <a:pt x="6985" y="3112"/>
                  </a:lnTo>
                  <a:lnTo>
                    <a:pt x="7544" y="827"/>
                  </a:lnTo>
                  <a:lnTo>
                    <a:pt x="8102" y="3112"/>
                  </a:lnTo>
                  <a:lnTo>
                    <a:pt x="8593" y="9968"/>
                  </a:lnTo>
                  <a:lnTo>
                    <a:pt x="8672" y="11610"/>
                  </a:lnTo>
                  <a:lnTo>
                    <a:pt x="9163" y="18484"/>
                  </a:lnTo>
                  <a:lnTo>
                    <a:pt x="9721" y="20775"/>
                  </a:lnTo>
                  <a:lnTo>
                    <a:pt x="10280" y="18484"/>
                  </a:lnTo>
                  <a:lnTo>
                    <a:pt x="10770" y="11610"/>
                  </a:lnTo>
                  <a:lnTo>
                    <a:pt x="10829" y="10382"/>
                  </a:lnTo>
                  <a:lnTo>
                    <a:pt x="11320" y="3517"/>
                  </a:lnTo>
                  <a:lnTo>
                    <a:pt x="11879" y="1229"/>
                  </a:lnTo>
                  <a:lnTo>
                    <a:pt x="12438" y="3517"/>
                  </a:lnTo>
                  <a:lnTo>
                    <a:pt x="12929" y="10382"/>
                  </a:lnTo>
                  <a:lnTo>
                    <a:pt x="13420" y="17252"/>
                  </a:lnTo>
                  <a:lnTo>
                    <a:pt x="13978" y="19542"/>
                  </a:lnTo>
                  <a:lnTo>
                    <a:pt x="14537" y="17252"/>
                  </a:lnTo>
                  <a:lnTo>
                    <a:pt x="15027" y="10382"/>
                  </a:lnTo>
                  <a:lnTo>
                    <a:pt x="15087" y="9147"/>
                  </a:lnTo>
                  <a:lnTo>
                    <a:pt x="15578" y="2286"/>
                  </a:lnTo>
                  <a:lnTo>
                    <a:pt x="16137" y="0"/>
                  </a:lnTo>
                  <a:lnTo>
                    <a:pt x="16695" y="2286"/>
                  </a:lnTo>
                  <a:lnTo>
                    <a:pt x="17187" y="9147"/>
                  </a:lnTo>
                  <a:lnTo>
                    <a:pt x="17304" y="11610"/>
                  </a:lnTo>
                  <a:lnTo>
                    <a:pt x="17795" y="18484"/>
                  </a:lnTo>
                  <a:lnTo>
                    <a:pt x="18354" y="20775"/>
                  </a:lnTo>
                  <a:lnTo>
                    <a:pt x="18912" y="18484"/>
                  </a:lnTo>
                  <a:lnTo>
                    <a:pt x="19403" y="11610"/>
                  </a:lnTo>
                  <a:lnTo>
                    <a:pt x="19462" y="10382"/>
                  </a:lnTo>
                  <a:lnTo>
                    <a:pt x="19953" y="3517"/>
                  </a:lnTo>
                  <a:lnTo>
                    <a:pt x="20511" y="1229"/>
                  </a:lnTo>
                  <a:lnTo>
                    <a:pt x="21070" y="3517"/>
                  </a:lnTo>
                  <a:lnTo>
                    <a:pt x="21562" y="10382"/>
                  </a:lnTo>
                  <a:lnTo>
                    <a:pt x="21600" y="11211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</p:grpSp>
      <p:grpSp>
        <p:nvGrpSpPr>
          <p:cNvPr id="136" name="Google Shape;505;p4">
            <a:extLst>
              <a:ext uri="{FF2B5EF4-FFF2-40B4-BE49-F238E27FC236}">
                <a16:creationId xmlns:a16="http://schemas.microsoft.com/office/drawing/2014/main" id="{C42A88FC-C094-B02F-02D3-E9835A569B83}"/>
              </a:ext>
            </a:extLst>
          </p:cNvPr>
          <p:cNvGrpSpPr/>
          <p:nvPr/>
        </p:nvGrpSpPr>
        <p:grpSpPr>
          <a:xfrm>
            <a:off x="5390679" y="3084687"/>
            <a:ext cx="899437" cy="899470"/>
            <a:chOff x="0" y="0"/>
            <a:chExt cx="899436" cy="899467"/>
          </a:xfrm>
        </p:grpSpPr>
        <p:sp>
          <p:nvSpPr>
            <p:cNvPr id="137" name="Google Shape;506;p4">
              <a:extLst>
                <a:ext uri="{FF2B5EF4-FFF2-40B4-BE49-F238E27FC236}">
                  <a16:creationId xmlns:a16="http://schemas.microsoft.com/office/drawing/2014/main" id="{8319552A-E204-A672-1F06-581EE5241461}"/>
                </a:ext>
              </a:extLst>
            </p:cNvPr>
            <p:cNvSpPr/>
            <p:nvPr/>
          </p:nvSpPr>
          <p:spPr>
            <a:xfrm>
              <a:off x="0" y="0"/>
              <a:ext cx="899437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dirty="0"/>
            </a:p>
          </p:txBody>
        </p:sp>
        <p:pic>
          <p:nvPicPr>
            <p:cNvPr id="138" name="Google Shape;507;p4" descr="Google Shape;507;p4">
              <a:extLst>
                <a:ext uri="{FF2B5EF4-FFF2-40B4-BE49-F238E27FC236}">
                  <a16:creationId xmlns:a16="http://schemas.microsoft.com/office/drawing/2014/main" id="{4F4E6C40-9315-740A-6521-8D2625EB3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85347" y="185347"/>
              <a:ext cx="529306" cy="5293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39" name="Grupo 138">
            <a:extLst>
              <a:ext uri="{FF2B5EF4-FFF2-40B4-BE49-F238E27FC236}">
                <a16:creationId xmlns:a16="http://schemas.microsoft.com/office/drawing/2014/main" id="{FE566133-CE77-64C6-4AF8-7ED71826DECB}"/>
              </a:ext>
            </a:extLst>
          </p:cNvPr>
          <p:cNvGrpSpPr/>
          <p:nvPr/>
        </p:nvGrpSpPr>
        <p:grpSpPr>
          <a:xfrm>
            <a:off x="5197874" y="1715104"/>
            <a:ext cx="1282742" cy="1283003"/>
            <a:chOff x="6617908" y="1238854"/>
            <a:chExt cx="1282742" cy="1283003"/>
          </a:xfrm>
        </p:grpSpPr>
        <p:sp>
          <p:nvSpPr>
            <p:cNvPr id="140" name="object 37">
              <a:extLst>
                <a:ext uri="{FF2B5EF4-FFF2-40B4-BE49-F238E27FC236}">
                  <a16:creationId xmlns:a16="http://schemas.microsoft.com/office/drawing/2014/main" id="{B1515D23-7319-DB93-FE50-1E8A1BA5E141}"/>
                </a:ext>
              </a:extLst>
            </p:cNvPr>
            <p:cNvSpPr/>
            <p:nvPr/>
          </p:nvSpPr>
          <p:spPr>
            <a:xfrm>
              <a:off x="6816366" y="1424006"/>
              <a:ext cx="885274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>
              <a:miter lim="400000"/>
            </a:ln>
          </p:spPr>
          <p:txBody>
            <a:bodyPr lIns="45719" rIns="45719"/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141" name="Grupo 3">
              <a:extLst>
                <a:ext uri="{FF2B5EF4-FFF2-40B4-BE49-F238E27FC236}">
                  <a16:creationId xmlns:a16="http://schemas.microsoft.com/office/drawing/2014/main" id="{AE8A8927-87A2-86AD-E3B0-C05F130BB78F}"/>
                </a:ext>
              </a:extLst>
            </p:cNvPr>
            <p:cNvGrpSpPr/>
            <p:nvPr/>
          </p:nvGrpSpPr>
          <p:grpSpPr>
            <a:xfrm>
              <a:off x="6617908" y="1238854"/>
              <a:ext cx="1282742" cy="1283003"/>
              <a:chOff x="0" y="0"/>
              <a:chExt cx="1282740" cy="1283000"/>
            </a:xfrm>
          </p:grpSpPr>
          <p:grpSp>
            <p:nvGrpSpPr>
              <p:cNvPr id="142" name="Grupo 8">
                <a:extLst>
                  <a:ext uri="{FF2B5EF4-FFF2-40B4-BE49-F238E27FC236}">
                    <a16:creationId xmlns:a16="http://schemas.microsoft.com/office/drawing/2014/main" id="{1F68878A-0AEF-F942-B518-C940B6ED014F}"/>
                  </a:ext>
                </a:extLst>
              </p:cNvPr>
              <p:cNvGrpSpPr/>
              <p:nvPr/>
            </p:nvGrpSpPr>
            <p:grpSpPr>
              <a:xfrm>
                <a:off x="-1" y="-1"/>
                <a:ext cx="1282742" cy="1283002"/>
                <a:chOff x="0" y="0"/>
                <a:chExt cx="1282740" cy="1283000"/>
              </a:xfrm>
            </p:grpSpPr>
            <p:pic>
              <p:nvPicPr>
                <p:cNvPr id="147" name="Gráfico 13" descr="Gráfico 13">
                  <a:extLst>
                    <a:ext uri="{FF2B5EF4-FFF2-40B4-BE49-F238E27FC236}">
                      <a16:creationId xmlns:a16="http://schemas.microsoft.com/office/drawing/2014/main" id="{33AB4EE2-BEC7-B67B-CE69-9848D1E41E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8056148">
                  <a:off x="184170" y="191500"/>
                  <a:ext cx="914401" cy="900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148" name="Triángulo isósceles 14">
                  <a:extLst>
                    <a:ext uri="{FF2B5EF4-FFF2-40B4-BE49-F238E27FC236}">
                      <a16:creationId xmlns:a16="http://schemas.microsoft.com/office/drawing/2014/main" id="{5BD44E81-89C2-0BD2-8EAE-663742CF9485}"/>
                    </a:ext>
                  </a:extLst>
                </p:cNvPr>
                <p:cNvSpPr/>
                <p:nvPr/>
              </p:nvSpPr>
              <p:spPr>
                <a:xfrm>
                  <a:off x="313785" y="491214"/>
                  <a:ext cx="673229" cy="400422"/>
                </a:xfrm>
                <a:prstGeom prst="triangle">
                  <a:avLst/>
                </a:prstGeom>
                <a:solidFill>
                  <a:srgbClr val="1A75CF"/>
                </a:solidFill>
                <a:ln w="25400" cap="flat">
                  <a:solidFill>
                    <a:srgbClr val="1A75C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143" name="Elipse 9">
                <a:extLst>
                  <a:ext uri="{FF2B5EF4-FFF2-40B4-BE49-F238E27FC236}">
                    <a16:creationId xmlns:a16="http://schemas.microsoft.com/office/drawing/2014/main" id="{2F6B0C27-9890-1EE1-F323-DF5C2A290DF4}"/>
                  </a:ext>
                </a:extLst>
              </p:cNvPr>
              <p:cNvSpPr/>
              <p:nvPr/>
            </p:nvSpPr>
            <p:spPr>
              <a:xfrm>
                <a:off x="366626" y="772066"/>
                <a:ext cx="520721" cy="259923"/>
              </a:xfrm>
              <a:prstGeom prst="ellipse">
                <a:avLst/>
              </a:prstGeom>
              <a:solidFill>
                <a:srgbClr val="1A75CF"/>
              </a:solidFill>
              <a:ln w="25400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144" name="Grupo 10">
                <a:extLst>
                  <a:ext uri="{FF2B5EF4-FFF2-40B4-BE49-F238E27FC236}">
                    <a16:creationId xmlns:a16="http://schemas.microsoft.com/office/drawing/2014/main" id="{DFF197FF-F91D-4476-2155-26ABB57D6C75}"/>
                  </a:ext>
                </a:extLst>
              </p:cNvPr>
              <p:cNvGrpSpPr/>
              <p:nvPr/>
            </p:nvGrpSpPr>
            <p:grpSpPr>
              <a:xfrm>
                <a:off x="322472" y="381000"/>
                <a:ext cx="637796" cy="648001"/>
                <a:chOff x="0" y="0"/>
                <a:chExt cx="637795" cy="648000"/>
              </a:xfrm>
            </p:grpSpPr>
            <p:pic>
              <p:nvPicPr>
                <p:cNvPr id="145" name="Gráfico 11" descr="Gráfico 11">
                  <a:extLst>
                    <a:ext uri="{FF2B5EF4-FFF2-40B4-BE49-F238E27FC236}">
                      <a16:creationId xmlns:a16="http://schemas.microsoft.com/office/drawing/2014/main" id="{CA065321-E837-DAAF-1AF0-9BBDC98627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0314" y="146459"/>
                  <a:ext cx="177167" cy="180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46" name="Gráfico 12" descr="Gráfico 12">
                  <a:extLst>
                    <a:ext uri="{FF2B5EF4-FFF2-40B4-BE49-F238E27FC236}">
                      <a16:creationId xmlns:a16="http://schemas.microsoft.com/office/drawing/2014/main" id="{12485B7C-E333-91CD-466A-3D590E8331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0" y="0"/>
                  <a:ext cx="637796" cy="648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  <p:grpSp>
        <p:nvGrpSpPr>
          <p:cNvPr id="149" name="Grupo 148">
            <a:extLst>
              <a:ext uri="{FF2B5EF4-FFF2-40B4-BE49-F238E27FC236}">
                <a16:creationId xmlns:a16="http://schemas.microsoft.com/office/drawing/2014/main" id="{F56F9CB0-B70F-4A33-C819-EA4FB1D53834}"/>
              </a:ext>
            </a:extLst>
          </p:cNvPr>
          <p:cNvGrpSpPr/>
          <p:nvPr/>
        </p:nvGrpSpPr>
        <p:grpSpPr>
          <a:xfrm>
            <a:off x="5390677" y="4263080"/>
            <a:ext cx="899439" cy="899470"/>
            <a:chOff x="8111408" y="1402136"/>
            <a:chExt cx="899439" cy="899470"/>
          </a:xfrm>
        </p:grpSpPr>
        <p:sp>
          <p:nvSpPr>
            <p:cNvPr id="150" name="Google Shape;522;p4">
              <a:extLst>
                <a:ext uri="{FF2B5EF4-FFF2-40B4-BE49-F238E27FC236}">
                  <a16:creationId xmlns:a16="http://schemas.microsoft.com/office/drawing/2014/main" id="{1153FF5F-2A0C-D163-F2B6-F3831BBB691D}"/>
                </a:ext>
              </a:extLst>
            </p:cNvPr>
            <p:cNvSpPr/>
            <p:nvPr/>
          </p:nvSpPr>
          <p:spPr>
            <a:xfrm>
              <a:off x="8111408" y="1402136"/>
              <a:ext cx="899439" cy="899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pic>
          <p:nvPicPr>
            <p:cNvPr id="151" name="Google Shape;560;p5" descr="Google Shape;560;p5">
              <a:extLst>
                <a:ext uri="{FF2B5EF4-FFF2-40B4-BE49-F238E27FC236}">
                  <a16:creationId xmlns:a16="http://schemas.microsoft.com/office/drawing/2014/main" id="{25EBC930-520F-D136-0987-077898F35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273967" y="1576836"/>
              <a:ext cx="557933" cy="557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2" name="Google Shape;521;p4">
            <a:extLst>
              <a:ext uri="{FF2B5EF4-FFF2-40B4-BE49-F238E27FC236}">
                <a16:creationId xmlns:a16="http://schemas.microsoft.com/office/drawing/2014/main" id="{D6F08C28-E03D-4284-31B2-E2202F50EA33}"/>
              </a:ext>
            </a:extLst>
          </p:cNvPr>
          <p:cNvGrpSpPr/>
          <p:nvPr/>
        </p:nvGrpSpPr>
        <p:grpSpPr>
          <a:xfrm>
            <a:off x="6828919" y="1877029"/>
            <a:ext cx="899438" cy="899469"/>
            <a:chOff x="0" y="0"/>
            <a:chExt cx="899436" cy="899467"/>
          </a:xfrm>
        </p:grpSpPr>
        <p:sp>
          <p:nvSpPr>
            <p:cNvPr id="153" name="Google Shape;522;p4">
              <a:extLst>
                <a:ext uri="{FF2B5EF4-FFF2-40B4-BE49-F238E27FC236}">
                  <a16:creationId xmlns:a16="http://schemas.microsoft.com/office/drawing/2014/main" id="{6A559129-F65D-4368-B16B-42410B738F9E}"/>
                </a:ext>
              </a:extLst>
            </p:cNvPr>
            <p:cNvSpPr/>
            <p:nvPr/>
          </p:nvSpPr>
          <p:spPr>
            <a:xfrm>
              <a:off x="0" y="0"/>
              <a:ext cx="899437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154" name="Google Shape;523;p4">
              <a:extLst>
                <a:ext uri="{FF2B5EF4-FFF2-40B4-BE49-F238E27FC236}">
                  <a16:creationId xmlns:a16="http://schemas.microsoft.com/office/drawing/2014/main" id="{13A3AE00-B5D6-BFF6-151A-2A9A5A5EDB86}"/>
                </a:ext>
              </a:extLst>
            </p:cNvPr>
            <p:cNvGrpSpPr/>
            <p:nvPr/>
          </p:nvGrpSpPr>
          <p:grpSpPr>
            <a:xfrm>
              <a:off x="103330" y="179137"/>
              <a:ext cx="781566" cy="654638"/>
              <a:chOff x="0" y="0"/>
              <a:chExt cx="781565" cy="654636"/>
            </a:xfrm>
          </p:grpSpPr>
          <p:pic>
            <p:nvPicPr>
              <p:cNvPr id="155" name="Google Shape;524;p4" descr="Google Shape;524;p4">
                <a:extLst>
                  <a:ext uri="{FF2B5EF4-FFF2-40B4-BE49-F238E27FC236}">
                    <a16:creationId xmlns:a16="http://schemas.microsoft.com/office/drawing/2014/main" id="{C4148113-4154-004E-3FC5-5D7BF054A8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rcRect l="6851" t="3610" r="61863"/>
              <a:stretch>
                <a:fillRect/>
              </a:stretch>
            </p:blipFill>
            <p:spPr>
              <a:xfrm rot="13448785">
                <a:off x="442502" y="143647"/>
                <a:ext cx="183747" cy="520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156" name="Google Shape;525;p4">
                <a:extLst>
                  <a:ext uri="{FF2B5EF4-FFF2-40B4-BE49-F238E27FC236}">
                    <a16:creationId xmlns:a16="http://schemas.microsoft.com/office/drawing/2014/main" id="{48897F1A-DE30-029D-0B25-A1A41E66B5C6}"/>
                  </a:ext>
                </a:extLst>
              </p:cNvPr>
              <p:cNvGrpSpPr/>
              <p:nvPr/>
            </p:nvGrpSpPr>
            <p:grpSpPr>
              <a:xfrm>
                <a:off x="0" y="0"/>
                <a:ext cx="608866" cy="606944"/>
                <a:chOff x="0" y="0"/>
                <a:chExt cx="608865" cy="606943"/>
              </a:xfrm>
            </p:grpSpPr>
            <p:grpSp>
              <p:nvGrpSpPr>
                <p:cNvPr id="157" name="Google Shape;526;p4">
                  <a:extLst>
                    <a:ext uri="{FF2B5EF4-FFF2-40B4-BE49-F238E27FC236}">
                      <a16:creationId xmlns:a16="http://schemas.microsoft.com/office/drawing/2014/main" id="{C18A0F05-A22B-A50C-7605-85CD16CF5EF6}"/>
                    </a:ext>
                  </a:extLst>
                </p:cNvPr>
                <p:cNvGrpSpPr/>
                <p:nvPr/>
              </p:nvGrpSpPr>
              <p:grpSpPr>
                <a:xfrm>
                  <a:off x="0" y="36170"/>
                  <a:ext cx="600960" cy="451619"/>
                  <a:chOff x="0" y="0"/>
                  <a:chExt cx="600959" cy="451617"/>
                </a:xfrm>
              </p:grpSpPr>
              <p:pic>
                <p:nvPicPr>
                  <p:cNvPr id="160" name="Google Shape;527;p4" descr="Google Shape;527;p4">
                    <a:extLst>
                      <a:ext uri="{FF2B5EF4-FFF2-40B4-BE49-F238E27FC236}">
                        <a16:creationId xmlns:a16="http://schemas.microsoft.com/office/drawing/2014/main" id="{933E3ADE-1A66-7691-6018-B3BA64E4C4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4"/>
                  <a:srcRect l="29668" t="27112" r="21780" b="30160"/>
                  <a:stretch>
                    <a:fillRect/>
                  </a:stretch>
                </p:blipFill>
                <p:spPr>
                  <a:xfrm rot="10618867">
                    <a:off x="116842" y="121986"/>
                    <a:ext cx="443960" cy="24708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161" name="Google Shape;528;p4">
                    <a:extLst>
                      <a:ext uri="{FF2B5EF4-FFF2-40B4-BE49-F238E27FC236}">
                        <a16:creationId xmlns:a16="http://schemas.microsoft.com/office/drawing/2014/main" id="{335F1623-F5CA-2821-1C8D-CEE8B72148EC}"/>
                      </a:ext>
                    </a:extLst>
                  </p:cNvPr>
                  <p:cNvSpPr/>
                  <p:nvPr/>
                </p:nvSpPr>
                <p:spPr>
                  <a:xfrm rot="7870504">
                    <a:off x="11550" y="78977"/>
                    <a:ext cx="242184" cy="140614"/>
                  </a:xfrm>
                  <a:prstGeom prst="rect">
                    <a:avLst/>
                  </a:prstGeom>
                  <a:solidFill>
                    <a:srgbClr val="1A75CF"/>
                  </a:solidFill>
                  <a:ln w="19050" cap="flat">
                    <a:solidFill>
                      <a:srgbClr val="1A75C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18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162" name="Google Shape;529;p4">
                    <a:extLst>
                      <a:ext uri="{FF2B5EF4-FFF2-40B4-BE49-F238E27FC236}">
                        <a16:creationId xmlns:a16="http://schemas.microsoft.com/office/drawing/2014/main" id="{EE6CC4F3-8F17-4305-9921-C67857EB4D9B}"/>
                      </a:ext>
                    </a:extLst>
                  </p:cNvPr>
                  <p:cNvSpPr/>
                  <p:nvPr/>
                </p:nvSpPr>
                <p:spPr>
                  <a:xfrm rot="7669711">
                    <a:off x="434408" y="-376"/>
                    <a:ext cx="102761" cy="211837"/>
                  </a:xfrm>
                  <a:prstGeom prst="rect">
                    <a:avLst/>
                  </a:prstGeom>
                  <a:solidFill>
                    <a:srgbClr val="1A75CF"/>
                  </a:solidFill>
                  <a:ln w="19050" cap="flat">
                    <a:solidFill>
                      <a:srgbClr val="1A75C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18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163" name="Google Shape;530;p4">
                    <a:extLst>
                      <a:ext uri="{FF2B5EF4-FFF2-40B4-BE49-F238E27FC236}">
                        <a16:creationId xmlns:a16="http://schemas.microsoft.com/office/drawing/2014/main" id="{B1395FE8-84C0-D4C0-6F34-0EFD4EA73C14}"/>
                      </a:ext>
                    </a:extLst>
                  </p:cNvPr>
                  <p:cNvSpPr/>
                  <p:nvPr/>
                </p:nvSpPr>
                <p:spPr>
                  <a:xfrm rot="7669711">
                    <a:off x="328202" y="299149"/>
                    <a:ext cx="89547" cy="145174"/>
                  </a:xfrm>
                  <a:prstGeom prst="rect">
                    <a:avLst/>
                  </a:prstGeom>
                  <a:solidFill>
                    <a:srgbClr val="1A75CF"/>
                  </a:solidFill>
                  <a:ln w="19050" cap="flat">
                    <a:solidFill>
                      <a:srgbClr val="1A75C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18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</p:grpSp>
            <p:pic>
              <p:nvPicPr>
                <p:cNvPr id="158" name="Google Shape;531;p4" descr="Google Shape;531;p4">
                  <a:extLst>
                    <a:ext uri="{FF2B5EF4-FFF2-40B4-BE49-F238E27FC236}">
                      <a16:creationId xmlns:a16="http://schemas.microsoft.com/office/drawing/2014/main" id="{BED782A8-DF07-BBBC-AE70-69CCCCF2C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302" y="0"/>
                  <a:ext cx="216001" cy="21600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59" name="Google Shape;532;p4" descr="Google Shape;532;p4">
                  <a:extLst>
                    <a:ext uri="{FF2B5EF4-FFF2-40B4-BE49-F238E27FC236}">
                      <a16:creationId xmlns:a16="http://schemas.microsoft.com/office/drawing/2014/main" id="{4E07541B-FEA5-5316-E329-FFC06B40046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 flipH="1">
                  <a:off x="68865" y="72250"/>
                  <a:ext cx="540001" cy="53469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  <p:grpSp>
        <p:nvGrpSpPr>
          <p:cNvPr id="164" name="Google Shape;563;p5">
            <a:extLst>
              <a:ext uri="{FF2B5EF4-FFF2-40B4-BE49-F238E27FC236}">
                <a16:creationId xmlns:a16="http://schemas.microsoft.com/office/drawing/2014/main" id="{A77164DB-1B44-2D0B-B548-8F725524ACE5}"/>
              </a:ext>
            </a:extLst>
          </p:cNvPr>
          <p:cNvGrpSpPr/>
          <p:nvPr/>
        </p:nvGrpSpPr>
        <p:grpSpPr>
          <a:xfrm>
            <a:off x="6797032" y="3052800"/>
            <a:ext cx="931325" cy="931357"/>
            <a:chOff x="0" y="0"/>
            <a:chExt cx="611616" cy="611637"/>
          </a:xfrm>
        </p:grpSpPr>
        <p:sp>
          <p:nvSpPr>
            <p:cNvPr id="165" name="Google Shape;564;p5">
              <a:extLst>
                <a:ext uri="{FF2B5EF4-FFF2-40B4-BE49-F238E27FC236}">
                  <a16:creationId xmlns:a16="http://schemas.microsoft.com/office/drawing/2014/main" id="{167E4CA6-29EC-8A94-EE4D-E18D43907E6D}"/>
                </a:ext>
              </a:extLst>
            </p:cNvPr>
            <p:cNvSpPr/>
            <p:nvPr/>
          </p:nvSpPr>
          <p:spPr>
            <a:xfrm>
              <a:off x="0" y="0"/>
              <a:ext cx="611617" cy="611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166" name="Google Shape;565;p5">
              <a:extLst>
                <a:ext uri="{FF2B5EF4-FFF2-40B4-BE49-F238E27FC236}">
                  <a16:creationId xmlns:a16="http://schemas.microsoft.com/office/drawing/2014/main" id="{F47DCD53-D373-637E-FF49-488A8BF7A167}"/>
                </a:ext>
              </a:extLst>
            </p:cNvPr>
            <p:cNvGrpSpPr/>
            <p:nvPr/>
          </p:nvGrpSpPr>
          <p:grpSpPr>
            <a:xfrm>
              <a:off x="124979" y="146436"/>
              <a:ext cx="352335" cy="297497"/>
              <a:chOff x="0" y="0"/>
              <a:chExt cx="352333" cy="297495"/>
            </a:xfrm>
          </p:grpSpPr>
          <p:grpSp>
            <p:nvGrpSpPr>
              <p:cNvPr id="167" name="Google Shape;566;p5">
                <a:extLst>
                  <a:ext uri="{FF2B5EF4-FFF2-40B4-BE49-F238E27FC236}">
                    <a16:creationId xmlns:a16="http://schemas.microsoft.com/office/drawing/2014/main" id="{910D69CE-1812-339A-6C70-013E37115131}"/>
                  </a:ext>
                </a:extLst>
              </p:cNvPr>
              <p:cNvGrpSpPr/>
              <p:nvPr/>
            </p:nvGrpSpPr>
            <p:grpSpPr>
              <a:xfrm>
                <a:off x="1360" y="176217"/>
                <a:ext cx="350974" cy="121279"/>
                <a:chOff x="0" y="0"/>
                <a:chExt cx="350973" cy="121278"/>
              </a:xfrm>
            </p:grpSpPr>
            <p:sp>
              <p:nvSpPr>
                <p:cNvPr id="174" name="Figura">
                  <a:extLst>
                    <a:ext uri="{FF2B5EF4-FFF2-40B4-BE49-F238E27FC236}">
                      <a16:creationId xmlns:a16="http://schemas.microsoft.com/office/drawing/2014/main" id="{3E3F1CF0-678B-4B49-45AE-C2ACF1D4BB0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50974" cy="121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" y="0"/>
                      </a:moveTo>
                      <a:lnTo>
                        <a:pt x="0" y="7593"/>
                      </a:lnTo>
                      <a:lnTo>
                        <a:pt x="0" y="15663"/>
                      </a:lnTo>
                      <a:lnTo>
                        <a:pt x="312" y="17604"/>
                      </a:lnTo>
                      <a:lnTo>
                        <a:pt x="1061" y="19033"/>
                      </a:lnTo>
                      <a:lnTo>
                        <a:pt x="3700" y="19466"/>
                      </a:lnTo>
                      <a:lnTo>
                        <a:pt x="3706" y="21599"/>
                      </a:lnTo>
                      <a:lnTo>
                        <a:pt x="7625" y="21600"/>
                      </a:lnTo>
                      <a:lnTo>
                        <a:pt x="7625" y="19467"/>
                      </a:lnTo>
                      <a:lnTo>
                        <a:pt x="19909" y="19466"/>
                      </a:lnTo>
                      <a:lnTo>
                        <a:pt x="21009" y="18677"/>
                      </a:lnTo>
                      <a:lnTo>
                        <a:pt x="21544" y="16794"/>
                      </a:lnTo>
                      <a:lnTo>
                        <a:pt x="21600" y="15864"/>
                      </a:lnTo>
                      <a:lnTo>
                        <a:pt x="21518" y="3325"/>
                      </a:lnTo>
                      <a:lnTo>
                        <a:pt x="3706" y="3325"/>
                      </a:lnTo>
                      <a:lnTo>
                        <a:pt x="3706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  <p:sp>
              <p:nvSpPr>
                <p:cNvPr id="246" name="Figura">
                  <a:extLst>
                    <a:ext uri="{FF2B5EF4-FFF2-40B4-BE49-F238E27FC236}">
                      <a16:creationId xmlns:a16="http://schemas.microsoft.com/office/drawing/2014/main" id="{2FCB8291-9888-4249-1F29-8F27FADCDB52}"/>
                    </a:ext>
                  </a:extLst>
                </p:cNvPr>
                <p:cNvSpPr/>
                <p:nvPr/>
              </p:nvSpPr>
              <p:spPr>
                <a:xfrm>
                  <a:off x="60214" y="0"/>
                  <a:ext cx="289426" cy="121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48" y="19466"/>
                      </a:moveTo>
                      <a:lnTo>
                        <a:pt x="12713" y="19466"/>
                      </a:lnTo>
                      <a:lnTo>
                        <a:pt x="12714" y="21599"/>
                      </a:lnTo>
                      <a:lnTo>
                        <a:pt x="17463" y="21600"/>
                      </a:lnTo>
                      <a:lnTo>
                        <a:pt x="17463" y="19467"/>
                      </a:lnTo>
                      <a:lnTo>
                        <a:pt x="19648" y="19466"/>
                      </a:lnTo>
                      <a:close/>
                      <a:moveTo>
                        <a:pt x="4754" y="0"/>
                      </a:moveTo>
                      <a:lnTo>
                        <a:pt x="4753" y="3325"/>
                      </a:lnTo>
                      <a:lnTo>
                        <a:pt x="0" y="3325"/>
                      </a:lnTo>
                      <a:lnTo>
                        <a:pt x="12714" y="3325"/>
                      </a:lnTo>
                      <a:lnTo>
                        <a:pt x="12714" y="0"/>
                      </a:lnTo>
                      <a:lnTo>
                        <a:pt x="4754" y="0"/>
                      </a:lnTo>
                      <a:close/>
                      <a:moveTo>
                        <a:pt x="17464" y="0"/>
                      </a:moveTo>
                      <a:lnTo>
                        <a:pt x="17463" y="3325"/>
                      </a:lnTo>
                      <a:lnTo>
                        <a:pt x="12714" y="3325"/>
                      </a:lnTo>
                      <a:lnTo>
                        <a:pt x="21600" y="3325"/>
                      </a:lnTo>
                      <a:lnTo>
                        <a:pt x="21574" y="2"/>
                      </a:lnTo>
                      <a:lnTo>
                        <a:pt x="17464" y="0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168" name="Google Shape;567;p5">
                <a:extLst>
                  <a:ext uri="{FF2B5EF4-FFF2-40B4-BE49-F238E27FC236}">
                    <a16:creationId xmlns:a16="http://schemas.microsoft.com/office/drawing/2014/main" id="{9BEB2DA6-ED5A-2140-EC9B-840A810E3740}"/>
                  </a:ext>
                </a:extLst>
              </p:cNvPr>
              <p:cNvGrpSpPr/>
              <p:nvPr/>
            </p:nvGrpSpPr>
            <p:grpSpPr>
              <a:xfrm>
                <a:off x="0" y="59417"/>
                <a:ext cx="351000" cy="80438"/>
                <a:chOff x="0" y="0"/>
                <a:chExt cx="350999" cy="80436"/>
              </a:xfrm>
            </p:grpSpPr>
            <p:sp>
              <p:nvSpPr>
                <p:cNvPr id="172" name="Figura">
                  <a:extLst>
                    <a:ext uri="{FF2B5EF4-FFF2-40B4-BE49-F238E27FC236}">
                      <a16:creationId xmlns:a16="http://schemas.microsoft.com/office/drawing/2014/main" id="{FDA303D9-B30F-9B4C-36A1-12FD93DFD6F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50998" cy="744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258" y="0"/>
                      </a:moveTo>
                      <a:lnTo>
                        <a:pt x="1297" y="297"/>
                      </a:lnTo>
                      <a:lnTo>
                        <a:pt x="338" y="2490"/>
                      </a:lnTo>
                      <a:lnTo>
                        <a:pt x="86" y="6408"/>
                      </a:lnTo>
                      <a:lnTo>
                        <a:pt x="33" y="10874"/>
                      </a:lnTo>
                      <a:lnTo>
                        <a:pt x="8" y="15763"/>
                      </a:lnTo>
                      <a:lnTo>
                        <a:pt x="0" y="19886"/>
                      </a:lnTo>
                      <a:lnTo>
                        <a:pt x="0" y="21600"/>
                      </a:lnTo>
                      <a:lnTo>
                        <a:pt x="21600" y="21403"/>
                      </a:lnTo>
                      <a:lnTo>
                        <a:pt x="21597" y="16934"/>
                      </a:lnTo>
                      <a:lnTo>
                        <a:pt x="21584" y="12014"/>
                      </a:lnTo>
                      <a:lnTo>
                        <a:pt x="21553" y="7470"/>
                      </a:lnTo>
                      <a:lnTo>
                        <a:pt x="21382" y="3422"/>
                      </a:lnTo>
                      <a:lnTo>
                        <a:pt x="20522" y="540"/>
                      </a:lnTo>
                      <a:lnTo>
                        <a:pt x="19582" y="21"/>
                      </a:lnTo>
                      <a:lnTo>
                        <a:pt x="225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  <p:sp>
              <p:nvSpPr>
                <p:cNvPr id="173" name="Triángulo">
                  <a:extLst>
                    <a:ext uri="{FF2B5EF4-FFF2-40B4-BE49-F238E27FC236}">
                      <a16:creationId xmlns:a16="http://schemas.microsoft.com/office/drawing/2014/main" id="{7F630184-3719-6161-99B9-77E573D9E354}"/>
                    </a:ext>
                  </a:extLst>
                </p:cNvPr>
                <p:cNvSpPr/>
                <p:nvPr/>
              </p:nvSpPr>
              <p:spPr>
                <a:xfrm>
                  <a:off x="93077" y="67736"/>
                  <a:ext cx="257923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169" name="Google Shape;568;p5">
                <a:extLst>
                  <a:ext uri="{FF2B5EF4-FFF2-40B4-BE49-F238E27FC236}">
                    <a16:creationId xmlns:a16="http://schemas.microsoft.com/office/drawing/2014/main" id="{5825F04C-09DD-2F5E-0D5F-F04B14BEC362}"/>
                  </a:ext>
                </a:extLst>
              </p:cNvPr>
              <p:cNvGrpSpPr/>
              <p:nvPr/>
            </p:nvGrpSpPr>
            <p:grpSpPr>
              <a:xfrm>
                <a:off x="100686" y="0"/>
                <a:ext cx="149654" cy="43615"/>
                <a:chOff x="0" y="0"/>
                <a:chExt cx="149653" cy="43614"/>
              </a:xfrm>
            </p:grpSpPr>
            <p:sp>
              <p:nvSpPr>
                <p:cNvPr id="170" name="Figura">
                  <a:extLst>
                    <a:ext uri="{FF2B5EF4-FFF2-40B4-BE49-F238E27FC236}">
                      <a16:creationId xmlns:a16="http://schemas.microsoft.com/office/drawing/2014/main" id="{C1225141-9E67-6634-E46E-25B9988A69E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9654" cy="43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76" y="0"/>
                      </a:moveTo>
                      <a:lnTo>
                        <a:pt x="3477" y="795"/>
                      </a:lnTo>
                      <a:lnTo>
                        <a:pt x="1485" y="3453"/>
                      </a:lnTo>
                      <a:lnTo>
                        <a:pt x="181" y="9533"/>
                      </a:lnTo>
                      <a:lnTo>
                        <a:pt x="0" y="21600"/>
                      </a:lnTo>
                      <a:lnTo>
                        <a:pt x="4465" y="21600"/>
                      </a:lnTo>
                      <a:lnTo>
                        <a:pt x="4466" y="15042"/>
                      </a:lnTo>
                      <a:lnTo>
                        <a:pt x="10665" y="12814"/>
                      </a:lnTo>
                      <a:lnTo>
                        <a:pt x="21600" y="12810"/>
                      </a:lnTo>
                      <a:lnTo>
                        <a:pt x="21600" y="12127"/>
                      </a:lnTo>
                      <a:lnTo>
                        <a:pt x="21505" y="9883"/>
                      </a:lnTo>
                      <a:lnTo>
                        <a:pt x="20310" y="3664"/>
                      </a:lnTo>
                      <a:lnTo>
                        <a:pt x="18364" y="159"/>
                      </a:lnTo>
                      <a:lnTo>
                        <a:pt x="106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  <p:sp>
              <p:nvSpPr>
                <p:cNvPr id="171" name="Rectángulo">
                  <a:extLst>
                    <a:ext uri="{FF2B5EF4-FFF2-40B4-BE49-F238E27FC236}">
                      <a16:creationId xmlns:a16="http://schemas.microsoft.com/office/drawing/2014/main" id="{59CC47B1-ADBC-2088-0F0A-EBC74199414B}"/>
                    </a:ext>
                  </a:extLst>
                </p:cNvPr>
                <p:cNvSpPr/>
                <p:nvPr/>
              </p:nvSpPr>
              <p:spPr>
                <a:xfrm>
                  <a:off x="116952" y="25865"/>
                  <a:ext cx="32701" cy="16144"/>
                </a:xfrm>
                <a:prstGeom prst="rect">
                  <a:avLst/>
                </a:prstGeom>
                <a:noFill/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</p:grpSp>
      </p:grpSp>
      <p:grpSp>
        <p:nvGrpSpPr>
          <p:cNvPr id="247" name="Grupo 16">
            <a:extLst>
              <a:ext uri="{FF2B5EF4-FFF2-40B4-BE49-F238E27FC236}">
                <a16:creationId xmlns:a16="http://schemas.microsoft.com/office/drawing/2014/main" id="{389D3CFF-253A-4C55-1B0D-C72841397185}"/>
              </a:ext>
            </a:extLst>
          </p:cNvPr>
          <p:cNvGrpSpPr/>
          <p:nvPr/>
        </p:nvGrpSpPr>
        <p:grpSpPr>
          <a:xfrm>
            <a:off x="6708879" y="4138919"/>
            <a:ext cx="1019478" cy="1023631"/>
            <a:chOff x="0" y="0"/>
            <a:chExt cx="764630" cy="767746"/>
          </a:xfrm>
        </p:grpSpPr>
        <p:sp>
          <p:nvSpPr>
            <p:cNvPr id="249" name="object 44">
              <a:extLst>
                <a:ext uri="{FF2B5EF4-FFF2-40B4-BE49-F238E27FC236}">
                  <a16:creationId xmlns:a16="http://schemas.microsoft.com/office/drawing/2014/main" id="{2D46D5AF-558E-6524-FB8B-5CE04DA1C82C}"/>
                </a:ext>
              </a:extLst>
            </p:cNvPr>
            <p:cNvSpPr/>
            <p:nvPr/>
          </p:nvSpPr>
          <p:spPr>
            <a:xfrm>
              <a:off x="21671" y="24567"/>
              <a:ext cx="719551" cy="719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grpSp>
          <p:nvGrpSpPr>
            <p:cNvPr id="250" name="Grupo 18">
              <a:extLst>
                <a:ext uri="{FF2B5EF4-FFF2-40B4-BE49-F238E27FC236}">
                  <a16:creationId xmlns:a16="http://schemas.microsoft.com/office/drawing/2014/main" id="{C35DAD2A-D77A-EDBC-C9E4-C624316412A1}"/>
                </a:ext>
              </a:extLst>
            </p:cNvPr>
            <p:cNvGrpSpPr/>
            <p:nvPr/>
          </p:nvGrpSpPr>
          <p:grpSpPr>
            <a:xfrm>
              <a:off x="0" y="-1"/>
              <a:ext cx="764631" cy="767748"/>
              <a:chOff x="0" y="0"/>
              <a:chExt cx="764630" cy="767746"/>
            </a:xfrm>
          </p:grpSpPr>
          <p:pic>
            <p:nvPicPr>
              <p:cNvPr id="251" name="Gráfico 19" descr="Gráfico 19">
                <a:extLst>
                  <a:ext uri="{FF2B5EF4-FFF2-40B4-BE49-F238E27FC236}">
                    <a16:creationId xmlns:a16="http://schemas.microsoft.com/office/drawing/2014/main" id="{EA440E4B-527E-AA0C-7FC6-877FDCBA4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7772" y="217162"/>
                <a:ext cx="346520" cy="35052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2" name="Gráfico 20" descr="Gráfico 20">
                <a:extLst>
                  <a:ext uri="{FF2B5EF4-FFF2-40B4-BE49-F238E27FC236}">
                    <a16:creationId xmlns:a16="http://schemas.microsoft.com/office/drawing/2014/main" id="{6C7624AD-5917-207F-0E4E-F2E637ADE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19257270">
                <a:off x="339202" y="57493"/>
                <a:ext cx="284620" cy="2879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3" name="Gráfico 21" descr="Gráfico 21">
                <a:extLst>
                  <a:ext uri="{FF2B5EF4-FFF2-40B4-BE49-F238E27FC236}">
                    <a16:creationId xmlns:a16="http://schemas.microsoft.com/office/drawing/2014/main" id="{3EE0C196-FF41-3BBB-B31C-080DC99B9B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14094935">
                <a:off x="55241" y="142958"/>
                <a:ext cx="287910" cy="2846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4" name="Gráfico 30" descr="Gráfico 30">
                <a:extLst>
                  <a:ext uri="{FF2B5EF4-FFF2-40B4-BE49-F238E27FC236}">
                    <a16:creationId xmlns:a16="http://schemas.microsoft.com/office/drawing/2014/main" id="{A980EDB8-CB4D-2E1F-A778-A79EA2BFB3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8645636">
                <a:off x="122678" y="423732"/>
                <a:ext cx="284621" cy="2879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55" name="Gráfico 31" descr="Gráfico 31">
                <a:extLst>
                  <a:ext uri="{FF2B5EF4-FFF2-40B4-BE49-F238E27FC236}">
                    <a16:creationId xmlns:a16="http://schemas.microsoft.com/office/drawing/2014/main" id="{363E455E-4C9D-54ED-599A-42CEE677EB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3156394">
                <a:off x="420191" y="358563"/>
                <a:ext cx="287911" cy="2846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56" name="Google Shape;739;p8">
            <a:extLst>
              <a:ext uri="{FF2B5EF4-FFF2-40B4-BE49-F238E27FC236}">
                <a16:creationId xmlns:a16="http://schemas.microsoft.com/office/drawing/2014/main" id="{82DCC668-D3B3-9364-CB2A-C62CDD97EC77}"/>
              </a:ext>
            </a:extLst>
          </p:cNvPr>
          <p:cNvGrpSpPr/>
          <p:nvPr/>
        </p:nvGrpSpPr>
        <p:grpSpPr>
          <a:xfrm>
            <a:off x="8239997" y="4230993"/>
            <a:ext cx="931547" cy="931557"/>
            <a:chOff x="0" y="0"/>
            <a:chExt cx="931545" cy="931555"/>
          </a:xfrm>
        </p:grpSpPr>
        <p:sp>
          <p:nvSpPr>
            <p:cNvPr id="257" name="Google Shape;740;p8">
              <a:extLst>
                <a:ext uri="{FF2B5EF4-FFF2-40B4-BE49-F238E27FC236}">
                  <a16:creationId xmlns:a16="http://schemas.microsoft.com/office/drawing/2014/main" id="{FFE13D6A-D336-730E-35F1-3503967BD4DD}"/>
                </a:ext>
              </a:extLst>
            </p:cNvPr>
            <p:cNvSpPr/>
            <p:nvPr/>
          </p:nvSpPr>
          <p:spPr>
            <a:xfrm>
              <a:off x="0" y="0"/>
              <a:ext cx="931546" cy="931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1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0" y="2174"/>
                  </a:lnTo>
                  <a:lnTo>
                    <a:pt x="3714" y="2649"/>
                  </a:lnTo>
                  <a:lnTo>
                    <a:pt x="3163" y="3163"/>
                  </a:lnTo>
                  <a:lnTo>
                    <a:pt x="2649" y="3714"/>
                  </a:lnTo>
                  <a:lnTo>
                    <a:pt x="2174" y="4300"/>
                  </a:lnTo>
                  <a:lnTo>
                    <a:pt x="1740" y="4919"/>
                  </a:lnTo>
                  <a:lnTo>
                    <a:pt x="1349" y="5569"/>
                  </a:lnTo>
                  <a:lnTo>
                    <a:pt x="1004" y="6247"/>
                  </a:lnTo>
                  <a:lnTo>
                    <a:pt x="706" y="6952"/>
                  </a:lnTo>
                  <a:lnTo>
                    <a:pt x="457" y="7681"/>
                  </a:lnTo>
                  <a:lnTo>
                    <a:pt x="260" y="8432"/>
                  </a:lnTo>
                  <a:lnTo>
                    <a:pt x="117" y="9204"/>
                  </a:lnTo>
                  <a:lnTo>
                    <a:pt x="30" y="9994"/>
                  </a:lnTo>
                  <a:lnTo>
                    <a:pt x="0" y="10800"/>
                  </a:lnTo>
                  <a:lnTo>
                    <a:pt x="30" y="11606"/>
                  </a:lnTo>
                  <a:lnTo>
                    <a:pt x="117" y="12396"/>
                  </a:lnTo>
                  <a:lnTo>
                    <a:pt x="260" y="13168"/>
                  </a:lnTo>
                  <a:lnTo>
                    <a:pt x="457" y="13919"/>
                  </a:lnTo>
                  <a:lnTo>
                    <a:pt x="706" y="14648"/>
                  </a:lnTo>
                  <a:lnTo>
                    <a:pt x="1004" y="15353"/>
                  </a:lnTo>
                  <a:lnTo>
                    <a:pt x="1349" y="16031"/>
                  </a:lnTo>
                  <a:lnTo>
                    <a:pt x="1740" y="16681"/>
                  </a:lnTo>
                  <a:lnTo>
                    <a:pt x="2174" y="17300"/>
                  </a:lnTo>
                  <a:lnTo>
                    <a:pt x="2649" y="17886"/>
                  </a:lnTo>
                  <a:lnTo>
                    <a:pt x="3163" y="18437"/>
                  </a:lnTo>
                  <a:lnTo>
                    <a:pt x="3714" y="18951"/>
                  </a:lnTo>
                  <a:lnTo>
                    <a:pt x="4300" y="19426"/>
                  </a:lnTo>
                  <a:lnTo>
                    <a:pt x="4919" y="19860"/>
                  </a:lnTo>
                  <a:lnTo>
                    <a:pt x="5569" y="20251"/>
                  </a:lnTo>
                  <a:lnTo>
                    <a:pt x="6247" y="20596"/>
                  </a:lnTo>
                  <a:lnTo>
                    <a:pt x="6951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6"/>
                  </a:lnTo>
                  <a:lnTo>
                    <a:pt x="16031" y="20251"/>
                  </a:lnTo>
                  <a:lnTo>
                    <a:pt x="16681" y="19860"/>
                  </a:lnTo>
                  <a:lnTo>
                    <a:pt x="17300" y="19426"/>
                  </a:lnTo>
                  <a:lnTo>
                    <a:pt x="17886" y="18951"/>
                  </a:lnTo>
                  <a:lnTo>
                    <a:pt x="18437" y="18437"/>
                  </a:lnTo>
                  <a:lnTo>
                    <a:pt x="18951" y="17886"/>
                  </a:lnTo>
                  <a:lnTo>
                    <a:pt x="19426" y="17300"/>
                  </a:lnTo>
                  <a:lnTo>
                    <a:pt x="19860" y="16681"/>
                  </a:lnTo>
                  <a:lnTo>
                    <a:pt x="20251" y="16031"/>
                  </a:lnTo>
                  <a:lnTo>
                    <a:pt x="20596" y="15353"/>
                  </a:lnTo>
                  <a:lnTo>
                    <a:pt x="20894" y="14648"/>
                  </a:lnTo>
                  <a:lnTo>
                    <a:pt x="21143" y="13919"/>
                  </a:lnTo>
                  <a:lnTo>
                    <a:pt x="21340" y="13168"/>
                  </a:lnTo>
                  <a:lnTo>
                    <a:pt x="21483" y="12396"/>
                  </a:lnTo>
                  <a:lnTo>
                    <a:pt x="21570" y="11606"/>
                  </a:lnTo>
                  <a:lnTo>
                    <a:pt x="21600" y="10800"/>
                  </a:lnTo>
                  <a:lnTo>
                    <a:pt x="21570" y="9994"/>
                  </a:lnTo>
                  <a:lnTo>
                    <a:pt x="21483" y="9204"/>
                  </a:lnTo>
                  <a:lnTo>
                    <a:pt x="21340" y="8432"/>
                  </a:lnTo>
                  <a:lnTo>
                    <a:pt x="21143" y="7681"/>
                  </a:lnTo>
                  <a:lnTo>
                    <a:pt x="20894" y="6952"/>
                  </a:lnTo>
                  <a:lnTo>
                    <a:pt x="20596" y="6247"/>
                  </a:lnTo>
                  <a:lnTo>
                    <a:pt x="20251" y="5569"/>
                  </a:lnTo>
                  <a:lnTo>
                    <a:pt x="19860" y="4919"/>
                  </a:lnTo>
                  <a:lnTo>
                    <a:pt x="19426" y="4300"/>
                  </a:lnTo>
                  <a:lnTo>
                    <a:pt x="18951" y="3714"/>
                  </a:lnTo>
                  <a:lnTo>
                    <a:pt x="18437" y="3163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258" name="Google Shape;741;p8">
              <a:extLst>
                <a:ext uri="{FF2B5EF4-FFF2-40B4-BE49-F238E27FC236}">
                  <a16:creationId xmlns:a16="http://schemas.microsoft.com/office/drawing/2014/main" id="{EEA1A17F-EDEE-4922-4DB0-B8CB4D497F59}"/>
                </a:ext>
              </a:extLst>
            </p:cNvPr>
            <p:cNvSpPr/>
            <p:nvPr/>
          </p:nvSpPr>
          <p:spPr>
            <a:xfrm>
              <a:off x="625175" y="354131"/>
              <a:ext cx="109224" cy="265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259" name="Google Shape;742;p8">
              <a:extLst>
                <a:ext uri="{FF2B5EF4-FFF2-40B4-BE49-F238E27FC236}">
                  <a16:creationId xmlns:a16="http://schemas.microsoft.com/office/drawing/2014/main" id="{79CF228B-C332-C4CD-6194-413C74DF0326}"/>
                </a:ext>
              </a:extLst>
            </p:cNvPr>
            <p:cNvSpPr/>
            <p:nvPr/>
          </p:nvSpPr>
          <p:spPr>
            <a:xfrm>
              <a:off x="641572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0" name="Google Shape;743;p8">
              <a:extLst>
                <a:ext uri="{FF2B5EF4-FFF2-40B4-BE49-F238E27FC236}">
                  <a16:creationId xmlns:a16="http://schemas.microsoft.com/office/drawing/2014/main" id="{06F80E83-0C19-1F56-120F-1A21853706E9}"/>
                </a:ext>
              </a:extLst>
            </p:cNvPr>
            <p:cNvSpPr/>
            <p:nvPr/>
          </p:nvSpPr>
          <p:spPr>
            <a:xfrm>
              <a:off x="671303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1" name="Google Shape;744;p8">
              <a:extLst>
                <a:ext uri="{FF2B5EF4-FFF2-40B4-BE49-F238E27FC236}">
                  <a16:creationId xmlns:a16="http://schemas.microsoft.com/office/drawing/2014/main" id="{140A3C95-B460-B1FF-7E70-3825627E160D}"/>
                </a:ext>
              </a:extLst>
            </p:cNvPr>
            <p:cNvSpPr/>
            <p:nvPr/>
          </p:nvSpPr>
          <p:spPr>
            <a:xfrm>
              <a:off x="701033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2" name="Google Shape;745;p8">
              <a:extLst>
                <a:ext uri="{FF2B5EF4-FFF2-40B4-BE49-F238E27FC236}">
                  <a16:creationId xmlns:a16="http://schemas.microsoft.com/office/drawing/2014/main" id="{F8C06609-9F1F-98D1-C079-FCEE76BD1D47}"/>
                </a:ext>
              </a:extLst>
            </p:cNvPr>
            <p:cNvSpPr/>
            <p:nvPr/>
          </p:nvSpPr>
          <p:spPr>
            <a:xfrm>
              <a:off x="641572" y="412024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5" name="Google Shape;746;p8">
              <a:extLst>
                <a:ext uri="{FF2B5EF4-FFF2-40B4-BE49-F238E27FC236}">
                  <a16:creationId xmlns:a16="http://schemas.microsoft.com/office/drawing/2014/main" id="{3AE0DF64-FF7C-2E97-455B-6AEFECB53F75}"/>
                </a:ext>
              </a:extLst>
            </p:cNvPr>
            <p:cNvSpPr/>
            <p:nvPr/>
          </p:nvSpPr>
          <p:spPr>
            <a:xfrm>
              <a:off x="671303" y="412024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6" name="Google Shape;747;p8">
              <a:extLst>
                <a:ext uri="{FF2B5EF4-FFF2-40B4-BE49-F238E27FC236}">
                  <a16:creationId xmlns:a16="http://schemas.microsoft.com/office/drawing/2014/main" id="{BADDDB34-A4FC-2318-E1CC-EAAA9AED326F}"/>
                </a:ext>
              </a:extLst>
            </p:cNvPr>
            <p:cNvSpPr/>
            <p:nvPr/>
          </p:nvSpPr>
          <p:spPr>
            <a:xfrm>
              <a:off x="701033" y="412024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2" name="Google Shape;748;p8">
              <a:extLst>
                <a:ext uri="{FF2B5EF4-FFF2-40B4-BE49-F238E27FC236}">
                  <a16:creationId xmlns:a16="http://schemas.microsoft.com/office/drawing/2014/main" id="{C64EE67C-6FEE-32B2-4D46-0FBF4881F9B0}"/>
                </a:ext>
              </a:extLst>
            </p:cNvPr>
            <p:cNvSpPr/>
            <p:nvPr/>
          </p:nvSpPr>
          <p:spPr>
            <a:xfrm>
              <a:off x="641572" y="44251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3" name="Google Shape;749;p8">
              <a:extLst>
                <a:ext uri="{FF2B5EF4-FFF2-40B4-BE49-F238E27FC236}">
                  <a16:creationId xmlns:a16="http://schemas.microsoft.com/office/drawing/2014/main" id="{C120F10F-1795-692B-2670-7E680355DF93}"/>
                </a:ext>
              </a:extLst>
            </p:cNvPr>
            <p:cNvSpPr/>
            <p:nvPr/>
          </p:nvSpPr>
          <p:spPr>
            <a:xfrm>
              <a:off x="671303" y="44251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4" name="Google Shape;750;p8">
              <a:extLst>
                <a:ext uri="{FF2B5EF4-FFF2-40B4-BE49-F238E27FC236}">
                  <a16:creationId xmlns:a16="http://schemas.microsoft.com/office/drawing/2014/main" id="{E7BB961D-5E3E-9749-F37F-C2E1B5E7EC84}"/>
                </a:ext>
              </a:extLst>
            </p:cNvPr>
            <p:cNvSpPr/>
            <p:nvPr/>
          </p:nvSpPr>
          <p:spPr>
            <a:xfrm>
              <a:off x="701033" y="44251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5" name="Google Shape;751;p8">
              <a:extLst>
                <a:ext uri="{FF2B5EF4-FFF2-40B4-BE49-F238E27FC236}">
                  <a16:creationId xmlns:a16="http://schemas.microsoft.com/office/drawing/2014/main" id="{4134B4DD-111F-4469-3BC4-2045A1A418DD}"/>
                </a:ext>
              </a:extLst>
            </p:cNvPr>
            <p:cNvSpPr/>
            <p:nvPr/>
          </p:nvSpPr>
          <p:spPr>
            <a:xfrm>
              <a:off x="641572" y="473015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6" name="Google Shape;752;p8">
              <a:extLst>
                <a:ext uri="{FF2B5EF4-FFF2-40B4-BE49-F238E27FC236}">
                  <a16:creationId xmlns:a16="http://schemas.microsoft.com/office/drawing/2014/main" id="{97C881A8-1A09-E646-7BC8-86974BF3B408}"/>
                </a:ext>
              </a:extLst>
            </p:cNvPr>
            <p:cNvSpPr/>
            <p:nvPr/>
          </p:nvSpPr>
          <p:spPr>
            <a:xfrm>
              <a:off x="671303" y="473015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7" name="Google Shape;753;p8">
              <a:extLst>
                <a:ext uri="{FF2B5EF4-FFF2-40B4-BE49-F238E27FC236}">
                  <a16:creationId xmlns:a16="http://schemas.microsoft.com/office/drawing/2014/main" id="{AA64E53F-E183-8FC4-31F8-513AFDDE574A}"/>
                </a:ext>
              </a:extLst>
            </p:cNvPr>
            <p:cNvSpPr/>
            <p:nvPr/>
          </p:nvSpPr>
          <p:spPr>
            <a:xfrm>
              <a:off x="701033" y="473015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8" name="Google Shape;754;p8">
              <a:extLst>
                <a:ext uri="{FF2B5EF4-FFF2-40B4-BE49-F238E27FC236}">
                  <a16:creationId xmlns:a16="http://schemas.microsoft.com/office/drawing/2014/main" id="{B938343C-A8C2-6FFB-C320-B121F4F0406C}"/>
                </a:ext>
              </a:extLst>
            </p:cNvPr>
            <p:cNvSpPr/>
            <p:nvPr/>
          </p:nvSpPr>
          <p:spPr>
            <a:xfrm>
              <a:off x="641572" y="503518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9" name="Google Shape;755;p8">
              <a:extLst>
                <a:ext uri="{FF2B5EF4-FFF2-40B4-BE49-F238E27FC236}">
                  <a16:creationId xmlns:a16="http://schemas.microsoft.com/office/drawing/2014/main" id="{1F5E9ACB-A8BE-421A-725F-23FC30FCAA82}"/>
                </a:ext>
              </a:extLst>
            </p:cNvPr>
            <p:cNvSpPr/>
            <p:nvPr/>
          </p:nvSpPr>
          <p:spPr>
            <a:xfrm>
              <a:off x="671303" y="503518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0" name="Google Shape;756;p8">
              <a:extLst>
                <a:ext uri="{FF2B5EF4-FFF2-40B4-BE49-F238E27FC236}">
                  <a16:creationId xmlns:a16="http://schemas.microsoft.com/office/drawing/2014/main" id="{E5F735F2-5FC8-6FD5-9D0B-4D3167066886}"/>
                </a:ext>
              </a:extLst>
            </p:cNvPr>
            <p:cNvSpPr/>
            <p:nvPr/>
          </p:nvSpPr>
          <p:spPr>
            <a:xfrm>
              <a:off x="701033" y="503518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1" name="Google Shape;757;p8">
              <a:extLst>
                <a:ext uri="{FF2B5EF4-FFF2-40B4-BE49-F238E27FC236}">
                  <a16:creationId xmlns:a16="http://schemas.microsoft.com/office/drawing/2014/main" id="{126B9466-3D66-066F-52B5-8630AFE7EB26}"/>
                </a:ext>
              </a:extLst>
            </p:cNvPr>
            <p:cNvSpPr/>
            <p:nvPr/>
          </p:nvSpPr>
          <p:spPr>
            <a:xfrm>
              <a:off x="405771" y="354131"/>
              <a:ext cx="109224" cy="265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22" name="Google Shape;758;p8">
              <a:extLst>
                <a:ext uri="{FF2B5EF4-FFF2-40B4-BE49-F238E27FC236}">
                  <a16:creationId xmlns:a16="http://schemas.microsoft.com/office/drawing/2014/main" id="{D7AE05EF-ACBA-1EED-107F-8120F00F20A1}"/>
                </a:ext>
              </a:extLst>
            </p:cNvPr>
            <p:cNvSpPr/>
            <p:nvPr/>
          </p:nvSpPr>
          <p:spPr>
            <a:xfrm>
              <a:off x="422175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3" name="Google Shape;759;p8">
              <a:extLst>
                <a:ext uri="{FF2B5EF4-FFF2-40B4-BE49-F238E27FC236}">
                  <a16:creationId xmlns:a16="http://schemas.microsoft.com/office/drawing/2014/main" id="{493A5E17-38D7-E1F3-BDB9-6452E7FDE12F}"/>
                </a:ext>
              </a:extLst>
            </p:cNvPr>
            <p:cNvSpPr/>
            <p:nvPr/>
          </p:nvSpPr>
          <p:spPr>
            <a:xfrm>
              <a:off x="451906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4" name="Google Shape;760;p8">
              <a:extLst>
                <a:ext uri="{FF2B5EF4-FFF2-40B4-BE49-F238E27FC236}">
                  <a16:creationId xmlns:a16="http://schemas.microsoft.com/office/drawing/2014/main" id="{ABD8FBB1-C474-C76C-3F2D-C71C8491FAF9}"/>
                </a:ext>
              </a:extLst>
            </p:cNvPr>
            <p:cNvSpPr/>
            <p:nvPr/>
          </p:nvSpPr>
          <p:spPr>
            <a:xfrm>
              <a:off x="481635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5" name="Google Shape;761;p8">
              <a:extLst>
                <a:ext uri="{FF2B5EF4-FFF2-40B4-BE49-F238E27FC236}">
                  <a16:creationId xmlns:a16="http://schemas.microsoft.com/office/drawing/2014/main" id="{AE26152D-55F0-9399-B4EE-D4970FFBACE6}"/>
                </a:ext>
              </a:extLst>
            </p:cNvPr>
            <p:cNvSpPr/>
            <p:nvPr/>
          </p:nvSpPr>
          <p:spPr>
            <a:xfrm>
              <a:off x="422175" y="41780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6" name="Google Shape;762;p8">
              <a:extLst>
                <a:ext uri="{FF2B5EF4-FFF2-40B4-BE49-F238E27FC236}">
                  <a16:creationId xmlns:a16="http://schemas.microsoft.com/office/drawing/2014/main" id="{6F436DE5-F1F8-88FC-592A-7B122A28B308}"/>
                </a:ext>
              </a:extLst>
            </p:cNvPr>
            <p:cNvSpPr/>
            <p:nvPr/>
          </p:nvSpPr>
          <p:spPr>
            <a:xfrm>
              <a:off x="451906" y="41780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7" name="Google Shape;763;p8">
              <a:extLst>
                <a:ext uri="{FF2B5EF4-FFF2-40B4-BE49-F238E27FC236}">
                  <a16:creationId xmlns:a16="http://schemas.microsoft.com/office/drawing/2014/main" id="{E98F53E9-0BB2-3B5A-0603-0DF04EF38C23}"/>
                </a:ext>
              </a:extLst>
            </p:cNvPr>
            <p:cNvSpPr/>
            <p:nvPr/>
          </p:nvSpPr>
          <p:spPr>
            <a:xfrm>
              <a:off x="481635" y="41780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8" name="Google Shape;764;p8">
              <a:extLst>
                <a:ext uri="{FF2B5EF4-FFF2-40B4-BE49-F238E27FC236}">
                  <a16:creationId xmlns:a16="http://schemas.microsoft.com/office/drawing/2014/main" id="{C0967FBF-51CE-45B5-2578-95D1AF1F4B42}"/>
                </a:ext>
              </a:extLst>
            </p:cNvPr>
            <p:cNvSpPr/>
            <p:nvPr/>
          </p:nvSpPr>
          <p:spPr>
            <a:xfrm>
              <a:off x="422175" y="454087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9" name="Google Shape;765;p8">
              <a:extLst>
                <a:ext uri="{FF2B5EF4-FFF2-40B4-BE49-F238E27FC236}">
                  <a16:creationId xmlns:a16="http://schemas.microsoft.com/office/drawing/2014/main" id="{4E3BC1F5-AE8D-6740-59D1-473144648679}"/>
                </a:ext>
              </a:extLst>
            </p:cNvPr>
            <p:cNvSpPr/>
            <p:nvPr/>
          </p:nvSpPr>
          <p:spPr>
            <a:xfrm>
              <a:off x="451906" y="454087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0" name="Google Shape;766;p8">
              <a:extLst>
                <a:ext uri="{FF2B5EF4-FFF2-40B4-BE49-F238E27FC236}">
                  <a16:creationId xmlns:a16="http://schemas.microsoft.com/office/drawing/2014/main" id="{E45ABA8D-143B-5775-B039-E347835FF95D}"/>
                </a:ext>
              </a:extLst>
            </p:cNvPr>
            <p:cNvSpPr/>
            <p:nvPr/>
          </p:nvSpPr>
          <p:spPr>
            <a:xfrm>
              <a:off x="481635" y="454087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1" name="Google Shape;767;p8">
              <a:extLst>
                <a:ext uri="{FF2B5EF4-FFF2-40B4-BE49-F238E27FC236}">
                  <a16:creationId xmlns:a16="http://schemas.microsoft.com/office/drawing/2014/main" id="{85344110-3714-1845-AB86-5E28591122D3}"/>
                </a:ext>
              </a:extLst>
            </p:cNvPr>
            <p:cNvSpPr/>
            <p:nvPr/>
          </p:nvSpPr>
          <p:spPr>
            <a:xfrm>
              <a:off x="422175" y="490373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2" name="Google Shape;768;p8">
              <a:extLst>
                <a:ext uri="{FF2B5EF4-FFF2-40B4-BE49-F238E27FC236}">
                  <a16:creationId xmlns:a16="http://schemas.microsoft.com/office/drawing/2014/main" id="{36D11CD5-60FE-A733-E91B-AF9FF264E5DA}"/>
                </a:ext>
              </a:extLst>
            </p:cNvPr>
            <p:cNvSpPr/>
            <p:nvPr/>
          </p:nvSpPr>
          <p:spPr>
            <a:xfrm>
              <a:off x="451906" y="490373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3" name="Google Shape;769;p8">
              <a:extLst>
                <a:ext uri="{FF2B5EF4-FFF2-40B4-BE49-F238E27FC236}">
                  <a16:creationId xmlns:a16="http://schemas.microsoft.com/office/drawing/2014/main" id="{4AEA12CE-184F-08E7-7E0E-8C8EDE7EED3E}"/>
                </a:ext>
              </a:extLst>
            </p:cNvPr>
            <p:cNvSpPr/>
            <p:nvPr/>
          </p:nvSpPr>
          <p:spPr>
            <a:xfrm>
              <a:off x="481635" y="490373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4" name="Google Shape;770;p8">
              <a:extLst>
                <a:ext uri="{FF2B5EF4-FFF2-40B4-BE49-F238E27FC236}">
                  <a16:creationId xmlns:a16="http://schemas.microsoft.com/office/drawing/2014/main" id="{18007FE9-B9AB-CCB5-F0F2-07B151B92366}"/>
                </a:ext>
              </a:extLst>
            </p:cNvPr>
            <p:cNvSpPr/>
            <p:nvPr/>
          </p:nvSpPr>
          <p:spPr>
            <a:xfrm>
              <a:off x="160227" y="619591"/>
              <a:ext cx="61712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5" name="Google Shape;771;p8">
              <a:extLst>
                <a:ext uri="{FF2B5EF4-FFF2-40B4-BE49-F238E27FC236}">
                  <a16:creationId xmlns:a16="http://schemas.microsoft.com/office/drawing/2014/main" id="{4BE8DE80-1DA5-BBA1-E381-9DCDB0227992}"/>
                </a:ext>
              </a:extLst>
            </p:cNvPr>
            <p:cNvSpPr/>
            <p:nvPr/>
          </p:nvSpPr>
          <p:spPr>
            <a:xfrm>
              <a:off x="219343" y="354131"/>
              <a:ext cx="125422" cy="265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36" name="Google Shape;772;p8">
              <a:extLst>
                <a:ext uri="{FF2B5EF4-FFF2-40B4-BE49-F238E27FC236}">
                  <a16:creationId xmlns:a16="http://schemas.microsoft.com/office/drawing/2014/main" id="{4EBA01DC-E70A-E0DF-1230-9738D63E9C6A}"/>
                </a:ext>
              </a:extLst>
            </p:cNvPr>
            <p:cNvSpPr/>
            <p:nvPr/>
          </p:nvSpPr>
          <p:spPr>
            <a:xfrm flipV="1">
              <a:off x="255133" y="277580"/>
              <a:ext cx="1" cy="7656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7" name="Google Shape;773;p8">
              <a:extLst>
                <a:ext uri="{FF2B5EF4-FFF2-40B4-BE49-F238E27FC236}">
                  <a16:creationId xmlns:a16="http://schemas.microsoft.com/office/drawing/2014/main" id="{FB3DA3EF-5724-7CB5-5F86-F9B1C5B265BC}"/>
                </a:ext>
              </a:extLst>
            </p:cNvPr>
            <p:cNvSpPr/>
            <p:nvPr/>
          </p:nvSpPr>
          <p:spPr>
            <a:xfrm flipH="1">
              <a:off x="240356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8" name="Google Shape;774;p8">
              <a:extLst>
                <a:ext uri="{FF2B5EF4-FFF2-40B4-BE49-F238E27FC236}">
                  <a16:creationId xmlns:a16="http://schemas.microsoft.com/office/drawing/2014/main" id="{313B2591-6DEB-B11A-A42B-054DE2456E45}"/>
                </a:ext>
              </a:extLst>
            </p:cNvPr>
            <p:cNvSpPr/>
            <p:nvPr/>
          </p:nvSpPr>
          <p:spPr>
            <a:xfrm flipH="1">
              <a:off x="261203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9" name="Google Shape;775;p8">
              <a:extLst>
                <a:ext uri="{FF2B5EF4-FFF2-40B4-BE49-F238E27FC236}">
                  <a16:creationId xmlns:a16="http://schemas.microsoft.com/office/drawing/2014/main" id="{350F23F8-AAF5-0C15-79E4-8C78726B4D23}"/>
                </a:ext>
              </a:extLst>
            </p:cNvPr>
            <p:cNvSpPr/>
            <p:nvPr/>
          </p:nvSpPr>
          <p:spPr>
            <a:xfrm flipH="1">
              <a:off x="282063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0" name="Google Shape;776;p8">
              <a:extLst>
                <a:ext uri="{FF2B5EF4-FFF2-40B4-BE49-F238E27FC236}">
                  <a16:creationId xmlns:a16="http://schemas.microsoft.com/office/drawing/2014/main" id="{2C159E0D-CF0A-86DD-B5EF-7E3837A0A4B5}"/>
                </a:ext>
              </a:extLst>
            </p:cNvPr>
            <p:cNvSpPr/>
            <p:nvPr/>
          </p:nvSpPr>
          <p:spPr>
            <a:xfrm flipH="1">
              <a:off x="302908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1" name="Google Shape;777;p8">
              <a:extLst>
                <a:ext uri="{FF2B5EF4-FFF2-40B4-BE49-F238E27FC236}">
                  <a16:creationId xmlns:a16="http://schemas.microsoft.com/office/drawing/2014/main" id="{2C268335-B0C7-3A09-7FFA-4EABAC2FFA4B}"/>
                </a:ext>
              </a:extLst>
            </p:cNvPr>
            <p:cNvSpPr/>
            <p:nvPr/>
          </p:nvSpPr>
          <p:spPr>
            <a:xfrm flipH="1">
              <a:off x="323755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2" name="Google Shape;778;p8">
              <a:extLst>
                <a:ext uri="{FF2B5EF4-FFF2-40B4-BE49-F238E27FC236}">
                  <a16:creationId xmlns:a16="http://schemas.microsoft.com/office/drawing/2014/main" id="{B20869A5-DF4C-7D75-7174-5A2FC0E1BB34}"/>
                </a:ext>
              </a:extLst>
            </p:cNvPr>
            <p:cNvSpPr/>
            <p:nvPr/>
          </p:nvSpPr>
          <p:spPr>
            <a:xfrm>
              <a:off x="344753" y="514101"/>
              <a:ext cx="121010" cy="105492"/>
            </a:xfrm>
            <a:prstGeom prst="rect">
              <a:avLst/>
            </a:pr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43" name="Google Shape;779;p8">
              <a:extLst>
                <a:ext uri="{FF2B5EF4-FFF2-40B4-BE49-F238E27FC236}">
                  <a16:creationId xmlns:a16="http://schemas.microsoft.com/office/drawing/2014/main" id="{FFB5B04E-139B-C907-7BCC-CC3EB378C12A}"/>
                </a:ext>
              </a:extLst>
            </p:cNvPr>
            <p:cNvSpPr/>
            <p:nvPr/>
          </p:nvSpPr>
          <p:spPr>
            <a:xfrm>
              <a:off x="344750" y="514100"/>
              <a:ext cx="121010" cy="105492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44" name="Google Shape;780;p8">
              <a:extLst>
                <a:ext uri="{FF2B5EF4-FFF2-40B4-BE49-F238E27FC236}">
                  <a16:creationId xmlns:a16="http://schemas.microsoft.com/office/drawing/2014/main" id="{0A1CE127-CA21-7D0F-6E5F-35443A9FFCC9}"/>
                </a:ext>
              </a:extLst>
            </p:cNvPr>
            <p:cNvSpPr/>
            <p:nvPr/>
          </p:nvSpPr>
          <p:spPr>
            <a:xfrm>
              <a:off x="514991" y="412959"/>
              <a:ext cx="93679" cy="206634"/>
            </a:xfrm>
            <a:prstGeom prst="rect">
              <a:avLst/>
            </a:pr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45" name="Google Shape;781;p8">
              <a:extLst>
                <a:ext uri="{FF2B5EF4-FFF2-40B4-BE49-F238E27FC236}">
                  <a16:creationId xmlns:a16="http://schemas.microsoft.com/office/drawing/2014/main" id="{75857CAE-9648-C14C-8C06-86E4D1959EA4}"/>
                </a:ext>
              </a:extLst>
            </p:cNvPr>
            <p:cNvSpPr/>
            <p:nvPr/>
          </p:nvSpPr>
          <p:spPr>
            <a:xfrm>
              <a:off x="514990" y="412957"/>
              <a:ext cx="93679" cy="206634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pic>
          <p:nvPicPr>
            <p:cNvPr id="546" name="Google Shape;782;p8" descr="Google Shape;782;p8">
              <a:extLst>
                <a:ext uri="{FF2B5EF4-FFF2-40B4-BE49-F238E27FC236}">
                  <a16:creationId xmlns:a16="http://schemas.microsoft.com/office/drawing/2014/main" id="{E55ABADF-57A4-67AF-AF37-2792D54DE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70482" y="517524"/>
              <a:ext cx="166086" cy="1076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47" name="Google Shape;783;p8" descr="Google Shape;783;p8">
              <a:extLst>
                <a:ext uri="{FF2B5EF4-FFF2-40B4-BE49-F238E27FC236}">
                  <a16:creationId xmlns:a16="http://schemas.microsoft.com/office/drawing/2014/main" id="{EB3378AA-6C68-5256-C824-4E080D36E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03184" y="544446"/>
              <a:ext cx="174569" cy="788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48" name="Google Shape;874;p8">
            <a:extLst>
              <a:ext uri="{FF2B5EF4-FFF2-40B4-BE49-F238E27FC236}">
                <a16:creationId xmlns:a16="http://schemas.microsoft.com/office/drawing/2014/main" id="{05DCB516-72BA-B611-18F3-5122EDD0113A}"/>
              </a:ext>
            </a:extLst>
          </p:cNvPr>
          <p:cNvGrpSpPr/>
          <p:nvPr/>
        </p:nvGrpSpPr>
        <p:grpSpPr>
          <a:xfrm>
            <a:off x="8240339" y="5434093"/>
            <a:ext cx="931205" cy="931234"/>
            <a:chOff x="0" y="0"/>
            <a:chExt cx="931202" cy="931231"/>
          </a:xfrm>
        </p:grpSpPr>
        <p:sp>
          <p:nvSpPr>
            <p:cNvPr id="549" name="Google Shape;875;p8">
              <a:extLst>
                <a:ext uri="{FF2B5EF4-FFF2-40B4-BE49-F238E27FC236}">
                  <a16:creationId xmlns:a16="http://schemas.microsoft.com/office/drawing/2014/main" id="{3BE44161-8553-8124-6FDB-65A65795BA1F}"/>
                </a:ext>
              </a:extLst>
            </p:cNvPr>
            <p:cNvSpPr/>
            <p:nvPr/>
          </p:nvSpPr>
          <p:spPr>
            <a:xfrm>
              <a:off x="0" y="0"/>
              <a:ext cx="931203" cy="931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1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0" y="2174"/>
                  </a:lnTo>
                  <a:lnTo>
                    <a:pt x="3714" y="2649"/>
                  </a:lnTo>
                  <a:lnTo>
                    <a:pt x="3163" y="3163"/>
                  </a:lnTo>
                  <a:lnTo>
                    <a:pt x="2649" y="3714"/>
                  </a:lnTo>
                  <a:lnTo>
                    <a:pt x="2174" y="4300"/>
                  </a:lnTo>
                  <a:lnTo>
                    <a:pt x="1740" y="4919"/>
                  </a:lnTo>
                  <a:lnTo>
                    <a:pt x="1349" y="5569"/>
                  </a:lnTo>
                  <a:lnTo>
                    <a:pt x="1004" y="6247"/>
                  </a:lnTo>
                  <a:lnTo>
                    <a:pt x="706" y="6951"/>
                  </a:lnTo>
                  <a:lnTo>
                    <a:pt x="457" y="7680"/>
                  </a:lnTo>
                  <a:lnTo>
                    <a:pt x="260" y="8432"/>
                  </a:lnTo>
                  <a:lnTo>
                    <a:pt x="117" y="9204"/>
                  </a:lnTo>
                  <a:lnTo>
                    <a:pt x="30" y="9994"/>
                  </a:lnTo>
                  <a:lnTo>
                    <a:pt x="0" y="10800"/>
                  </a:lnTo>
                  <a:lnTo>
                    <a:pt x="30" y="11606"/>
                  </a:lnTo>
                  <a:lnTo>
                    <a:pt x="117" y="12396"/>
                  </a:lnTo>
                  <a:lnTo>
                    <a:pt x="260" y="13167"/>
                  </a:lnTo>
                  <a:lnTo>
                    <a:pt x="457" y="13919"/>
                  </a:lnTo>
                  <a:lnTo>
                    <a:pt x="706" y="14648"/>
                  </a:lnTo>
                  <a:lnTo>
                    <a:pt x="1004" y="15353"/>
                  </a:lnTo>
                  <a:lnTo>
                    <a:pt x="1349" y="16031"/>
                  </a:lnTo>
                  <a:lnTo>
                    <a:pt x="1740" y="16681"/>
                  </a:lnTo>
                  <a:lnTo>
                    <a:pt x="2174" y="17299"/>
                  </a:lnTo>
                  <a:lnTo>
                    <a:pt x="2649" y="17885"/>
                  </a:lnTo>
                  <a:lnTo>
                    <a:pt x="3163" y="18437"/>
                  </a:lnTo>
                  <a:lnTo>
                    <a:pt x="3714" y="18951"/>
                  </a:lnTo>
                  <a:lnTo>
                    <a:pt x="4300" y="19426"/>
                  </a:lnTo>
                  <a:lnTo>
                    <a:pt x="4919" y="19860"/>
                  </a:lnTo>
                  <a:lnTo>
                    <a:pt x="5569" y="20251"/>
                  </a:lnTo>
                  <a:lnTo>
                    <a:pt x="6247" y="20596"/>
                  </a:lnTo>
                  <a:lnTo>
                    <a:pt x="6951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6"/>
                  </a:lnTo>
                  <a:lnTo>
                    <a:pt x="16031" y="20251"/>
                  </a:lnTo>
                  <a:lnTo>
                    <a:pt x="16681" y="19860"/>
                  </a:lnTo>
                  <a:lnTo>
                    <a:pt x="17300" y="19426"/>
                  </a:lnTo>
                  <a:lnTo>
                    <a:pt x="17886" y="18951"/>
                  </a:lnTo>
                  <a:lnTo>
                    <a:pt x="18437" y="18437"/>
                  </a:lnTo>
                  <a:lnTo>
                    <a:pt x="18951" y="17885"/>
                  </a:lnTo>
                  <a:lnTo>
                    <a:pt x="19426" y="17299"/>
                  </a:lnTo>
                  <a:lnTo>
                    <a:pt x="19860" y="16681"/>
                  </a:lnTo>
                  <a:lnTo>
                    <a:pt x="20251" y="16031"/>
                  </a:lnTo>
                  <a:lnTo>
                    <a:pt x="20596" y="15353"/>
                  </a:lnTo>
                  <a:lnTo>
                    <a:pt x="20894" y="14648"/>
                  </a:lnTo>
                  <a:lnTo>
                    <a:pt x="21143" y="13919"/>
                  </a:lnTo>
                  <a:lnTo>
                    <a:pt x="21340" y="13167"/>
                  </a:lnTo>
                  <a:lnTo>
                    <a:pt x="21483" y="12396"/>
                  </a:lnTo>
                  <a:lnTo>
                    <a:pt x="21570" y="11606"/>
                  </a:lnTo>
                  <a:lnTo>
                    <a:pt x="21600" y="10800"/>
                  </a:lnTo>
                  <a:lnTo>
                    <a:pt x="21570" y="9994"/>
                  </a:lnTo>
                  <a:lnTo>
                    <a:pt x="21483" y="9204"/>
                  </a:lnTo>
                  <a:lnTo>
                    <a:pt x="21340" y="8432"/>
                  </a:lnTo>
                  <a:lnTo>
                    <a:pt x="21143" y="7680"/>
                  </a:lnTo>
                  <a:lnTo>
                    <a:pt x="20894" y="6951"/>
                  </a:lnTo>
                  <a:lnTo>
                    <a:pt x="20596" y="6247"/>
                  </a:lnTo>
                  <a:lnTo>
                    <a:pt x="20251" y="5569"/>
                  </a:lnTo>
                  <a:lnTo>
                    <a:pt x="19860" y="4919"/>
                  </a:lnTo>
                  <a:lnTo>
                    <a:pt x="19426" y="4300"/>
                  </a:lnTo>
                  <a:lnTo>
                    <a:pt x="18951" y="3714"/>
                  </a:lnTo>
                  <a:lnTo>
                    <a:pt x="18437" y="3163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 dirty="0"/>
            </a:p>
          </p:txBody>
        </p:sp>
        <p:sp>
          <p:nvSpPr>
            <p:cNvPr id="550" name="Google Shape;876;p8">
              <a:extLst>
                <a:ext uri="{FF2B5EF4-FFF2-40B4-BE49-F238E27FC236}">
                  <a16:creationId xmlns:a16="http://schemas.microsoft.com/office/drawing/2014/main" id="{703C0B3C-8385-4DA6-DC88-5CEDE3B15832}"/>
                </a:ext>
              </a:extLst>
            </p:cNvPr>
            <p:cNvSpPr/>
            <p:nvPr/>
          </p:nvSpPr>
          <p:spPr>
            <a:xfrm>
              <a:off x="307430" y="511036"/>
              <a:ext cx="316339" cy="25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09" y="10448"/>
                  </a:lnTo>
                  <a:lnTo>
                    <a:pt x="1570" y="16971"/>
                  </a:lnTo>
                  <a:lnTo>
                    <a:pt x="2437" y="19145"/>
                  </a:lnTo>
                  <a:lnTo>
                    <a:pt x="3305" y="16971"/>
                  </a:lnTo>
                  <a:lnTo>
                    <a:pt x="4066" y="10448"/>
                  </a:lnTo>
                  <a:lnTo>
                    <a:pt x="4073" y="10363"/>
                  </a:lnTo>
                  <a:lnTo>
                    <a:pt x="4834" y="3852"/>
                  </a:lnTo>
                  <a:lnTo>
                    <a:pt x="5702" y="1682"/>
                  </a:lnTo>
                  <a:lnTo>
                    <a:pt x="6570" y="3852"/>
                  </a:lnTo>
                  <a:lnTo>
                    <a:pt x="7331" y="10363"/>
                  </a:lnTo>
                  <a:lnTo>
                    <a:pt x="7454" y="11934"/>
                  </a:lnTo>
                  <a:lnTo>
                    <a:pt x="8215" y="18454"/>
                  </a:lnTo>
                  <a:lnTo>
                    <a:pt x="9083" y="20626"/>
                  </a:lnTo>
                  <a:lnTo>
                    <a:pt x="9951" y="18454"/>
                  </a:lnTo>
                  <a:lnTo>
                    <a:pt x="10712" y="11934"/>
                  </a:lnTo>
                  <a:lnTo>
                    <a:pt x="10803" y="10746"/>
                  </a:lnTo>
                  <a:lnTo>
                    <a:pt x="11565" y="4253"/>
                  </a:lnTo>
                  <a:lnTo>
                    <a:pt x="12432" y="2088"/>
                  </a:lnTo>
                  <a:lnTo>
                    <a:pt x="13300" y="4253"/>
                  </a:lnTo>
                  <a:lnTo>
                    <a:pt x="14060" y="10746"/>
                  </a:lnTo>
                  <a:lnTo>
                    <a:pt x="14821" y="17261"/>
                  </a:lnTo>
                  <a:lnTo>
                    <a:pt x="15689" y="19433"/>
                  </a:lnTo>
                  <a:lnTo>
                    <a:pt x="16557" y="17261"/>
                  </a:lnTo>
                  <a:lnTo>
                    <a:pt x="17319" y="10746"/>
                  </a:lnTo>
                  <a:lnTo>
                    <a:pt x="17410" y="9589"/>
                  </a:lnTo>
                  <a:lnTo>
                    <a:pt x="18171" y="3074"/>
                  </a:lnTo>
                  <a:lnTo>
                    <a:pt x="19040" y="902"/>
                  </a:lnTo>
                  <a:lnTo>
                    <a:pt x="19908" y="3074"/>
                  </a:lnTo>
                  <a:lnTo>
                    <a:pt x="20669" y="9589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51" name="Google Shape;877;p8">
              <a:extLst>
                <a:ext uri="{FF2B5EF4-FFF2-40B4-BE49-F238E27FC236}">
                  <a16:creationId xmlns:a16="http://schemas.microsoft.com/office/drawing/2014/main" id="{9479785F-FD92-6B11-6554-D7E636958D3C}"/>
                </a:ext>
              </a:extLst>
            </p:cNvPr>
            <p:cNvSpPr/>
            <p:nvPr/>
          </p:nvSpPr>
          <p:spPr>
            <a:xfrm>
              <a:off x="417787" y="574167"/>
              <a:ext cx="163477" cy="22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599"/>
                  </a:moveTo>
                  <a:lnTo>
                    <a:pt x="1240" y="4166"/>
                  </a:lnTo>
                  <a:lnTo>
                    <a:pt x="2654" y="1688"/>
                  </a:lnTo>
                  <a:lnTo>
                    <a:pt x="4069" y="4166"/>
                  </a:lnTo>
                  <a:lnTo>
                    <a:pt x="5310" y="11599"/>
                  </a:lnTo>
                  <a:lnTo>
                    <a:pt x="5321" y="11696"/>
                  </a:lnTo>
                  <a:lnTo>
                    <a:pt x="6562" y="19124"/>
                  </a:lnTo>
                  <a:lnTo>
                    <a:pt x="7977" y="21600"/>
                  </a:lnTo>
                  <a:lnTo>
                    <a:pt x="9392" y="19124"/>
                  </a:lnTo>
                  <a:lnTo>
                    <a:pt x="10634" y="11696"/>
                  </a:lnTo>
                  <a:lnTo>
                    <a:pt x="10830" y="9911"/>
                  </a:lnTo>
                  <a:lnTo>
                    <a:pt x="12070" y="2478"/>
                  </a:lnTo>
                  <a:lnTo>
                    <a:pt x="13486" y="0"/>
                  </a:lnTo>
                  <a:lnTo>
                    <a:pt x="14902" y="2478"/>
                  </a:lnTo>
                  <a:lnTo>
                    <a:pt x="16144" y="9911"/>
                  </a:lnTo>
                  <a:lnTo>
                    <a:pt x="16291" y="11276"/>
                  </a:lnTo>
                  <a:lnTo>
                    <a:pt x="17531" y="18684"/>
                  </a:lnTo>
                  <a:lnTo>
                    <a:pt x="18946" y="21154"/>
                  </a:lnTo>
                  <a:lnTo>
                    <a:pt x="20360" y="18684"/>
                  </a:lnTo>
                  <a:lnTo>
                    <a:pt x="21600" y="11276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pic>
          <p:nvPicPr>
            <p:cNvPr id="552" name="Google Shape;878;p8" descr="Google Shape;878;p8">
              <a:extLst>
                <a:ext uri="{FF2B5EF4-FFF2-40B4-BE49-F238E27FC236}">
                  <a16:creationId xmlns:a16="http://schemas.microsoft.com/office/drawing/2014/main" id="{2DD2D19A-2CF0-7152-3E1F-7D583F61C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16347" y="631590"/>
              <a:ext cx="166381" cy="776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3" name="Google Shape;879;p8">
              <a:extLst>
                <a:ext uri="{FF2B5EF4-FFF2-40B4-BE49-F238E27FC236}">
                  <a16:creationId xmlns:a16="http://schemas.microsoft.com/office/drawing/2014/main" id="{F08350FA-E559-22B2-DD41-B00111DD9A4C}"/>
                </a:ext>
              </a:extLst>
            </p:cNvPr>
            <p:cNvSpPr/>
            <p:nvPr/>
          </p:nvSpPr>
          <p:spPr>
            <a:xfrm>
              <a:off x="354113" y="635322"/>
              <a:ext cx="34342" cy="43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244" y="6120"/>
                  </a:lnTo>
                  <a:lnTo>
                    <a:pt x="9298" y="11793"/>
                  </a:lnTo>
                  <a:lnTo>
                    <a:pt x="15103" y="1697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54" name="Google Shape;880;p8">
              <a:extLst>
                <a:ext uri="{FF2B5EF4-FFF2-40B4-BE49-F238E27FC236}">
                  <a16:creationId xmlns:a16="http://schemas.microsoft.com/office/drawing/2014/main" id="{59843BC6-68BB-319C-4694-31D8B5B2DD8D}"/>
                </a:ext>
              </a:extLst>
            </p:cNvPr>
            <p:cNvSpPr/>
            <p:nvPr/>
          </p:nvSpPr>
          <p:spPr>
            <a:xfrm>
              <a:off x="297605" y="294705"/>
              <a:ext cx="335976" cy="45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80" y="5796"/>
                  </a:moveTo>
                  <a:lnTo>
                    <a:pt x="13580" y="1555"/>
                  </a:lnTo>
                  <a:lnTo>
                    <a:pt x="14120" y="1555"/>
                  </a:lnTo>
                  <a:lnTo>
                    <a:pt x="14501" y="1497"/>
                  </a:lnTo>
                  <a:lnTo>
                    <a:pt x="14813" y="1341"/>
                  </a:lnTo>
                  <a:lnTo>
                    <a:pt x="15023" y="1109"/>
                  </a:lnTo>
                  <a:lnTo>
                    <a:pt x="15100" y="825"/>
                  </a:lnTo>
                  <a:lnTo>
                    <a:pt x="15100" y="729"/>
                  </a:lnTo>
                  <a:lnTo>
                    <a:pt x="15023" y="445"/>
                  </a:lnTo>
                  <a:lnTo>
                    <a:pt x="14813" y="214"/>
                  </a:lnTo>
                  <a:lnTo>
                    <a:pt x="14501" y="57"/>
                  </a:lnTo>
                  <a:lnTo>
                    <a:pt x="14120" y="0"/>
                  </a:lnTo>
                  <a:lnTo>
                    <a:pt x="7480" y="0"/>
                  </a:lnTo>
                  <a:lnTo>
                    <a:pt x="7099" y="57"/>
                  </a:lnTo>
                  <a:lnTo>
                    <a:pt x="6787" y="214"/>
                  </a:lnTo>
                  <a:lnTo>
                    <a:pt x="6577" y="445"/>
                  </a:lnTo>
                  <a:lnTo>
                    <a:pt x="6500" y="729"/>
                  </a:lnTo>
                  <a:lnTo>
                    <a:pt x="6500" y="825"/>
                  </a:lnTo>
                  <a:lnTo>
                    <a:pt x="6577" y="1109"/>
                  </a:lnTo>
                  <a:lnTo>
                    <a:pt x="6787" y="1341"/>
                  </a:lnTo>
                  <a:lnTo>
                    <a:pt x="7099" y="1497"/>
                  </a:lnTo>
                  <a:lnTo>
                    <a:pt x="7480" y="1555"/>
                  </a:lnTo>
                  <a:lnTo>
                    <a:pt x="8020" y="1555"/>
                  </a:lnTo>
                  <a:lnTo>
                    <a:pt x="8020" y="5796"/>
                  </a:lnTo>
                  <a:lnTo>
                    <a:pt x="5824" y="6430"/>
                  </a:lnTo>
                  <a:lnTo>
                    <a:pt x="3890" y="7387"/>
                  </a:lnTo>
                  <a:lnTo>
                    <a:pt x="2280" y="8623"/>
                  </a:lnTo>
                  <a:lnTo>
                    <a:pt x="1054" y="10094"/>
                  </a:lnTo>
                  <a:lnTo>
                    <a:pt x="274" y="11754"/>
                  </a:lnTo>
                  <a:lnTo>
                    <a:pt x="0" y="13558"/>
                  </a:lnTo>
                  <a:lnTo>
                    <a:pt x="219" y="15179"/>
                  </a:lnTo>
                  <a:lnTo>
                    <a:pt x="849" y="16689"/>
                  </a:lnTo>
                  <a:lnTo>
                    <a:pt x="1845" y="18054"/>
                  </a:lnTo>
                  <a:lnTo>
                    <a:pt x="3164" y="19245"/>
                  </a:lnTo>
                  <a:lnTo>
                    <a:pt x="4762" y="20227"/>
                  </a:lnTo>
                  <a:lnTo>
                    <a:pt x="6597" y="20968"/>
                  </a:lnTo>
                  <a:lnTo>
                    <a:pt x="8624" y="21437"/>
                  </a:lnTo>
                  <a:lnTo>
                    <a:pt x="10800" y="21600"/>
                  </a:lnTo>
                  <a:lnTo>
                    <a:pt x="12977" y="21437"/>
                  </a:lnTo>
                  <a:lnTo>
                    <a:pt x="15004" y="20968"/>
                  </a:lnTo>
                  <a:lnTo>
                    <a:pt x="16838" y="20227"/>
                  </a:lnTo>
                  <a:lnTo>
                    <a:pt x="18437" y="19245"/>
                  </a:lnTo>
                  <a:lnTo>
                    <a:pt x="19756" y="18054"/>
                  </a:lnTo>
                  <a:lnTo>
                    <a:pt x="20751" y="16689"/>
                  </a:lnTo>
                  <a:lnTo>
                    <a:pt x="21381" y="15179"/>
                  </a:lnTo>
                  <a:lnTo>
                    <a:pt x="21600" y="13558"/>
                  </a:lnTo>
                  <a:lnTo>
                    <a:pt x="21327" y="11754"/>
                  </a:lnTo>
                  <a:lnTo>
                    <a:pt x="20547" y="10094"/>
                  </a:lnTo>
                  <a:lnTo>
                    <a:pt x="19321" y="8623"/>
                  </a:lnTo>
                  <a:lnTo>
                    <a:pt x="17711" y="7387"/>
                  </a:lnTo>
                  <a:lnTo>
                    <a:pt x="15777" y="6430"/>
                  </a:lnTo>
                  <a:lnTo>
                    <a:pt x="13580" y="5796"/>
                  </a:lnTo>
                  <a:close/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55" name="Google Shape;881;p8">
              <a:extLst>
                <a:ext uri="{FF2B5EF4-FFF2-40B4-BE49-F238E27FC236}">
                  <a16:creationId xmlns:a16="http://schemas.microsoft.com/office/drawing/2014/main" id="{8EE26923-F69B-BE56-83A7-722E97A8DB37}"/>
                </a:ext>
              </a:extLst>
            </p:cNvPr>
            <p:cNvSpPr/>
            <p:nvPr/>
          </p:nvSpPr>
          <p:spPr>
            <a:xfrm>
              <a:off x="425299" y="325375"/>
              <a:ext cx="88709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6" name="Google Shape;882;p8">
              <a:extLst>
                <a:ext uri="{FF2B5EF4-FFF2-40B4-BE49-F238E27FC236}">
                  <a16:creationId xmlns:a16="http://schemas.microsoft.com/office/drawing/2014/main" id="{2453B915-A2B1-92F4-CBA4-A42C492AB56A}"/>
                </a:ext>
              </a:extLst>
            </p:cNvPr>
            <p:cNvSpPr/>
            <p:nvPr/>
          </p:nvSpPr>
          <p:spPr>
            <a:xfrm flipH="1">
              <a:off x="450611" y="366861"/>
              <a:ext cx="38092" cy="3811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7" name="Google Shape;883;p8">
              <a:extLst>
                <a:ext uri="{FF2B5EF4-FFF2-40B4-BE49-F238E27FC236}">
                  <a16:creationId xmlns:a16="http://schemas.microsoft.com/office/drawing/2014/main" id="{C3C74A24-6D14-44EB-F91B-FF45E22034E6}"/>
                </a:ext>
              </a:extLst>
            </p:cNvPr>
            <p:cNvSpPr/>
            <p:nvPr/>
          </p:nvSpPr>
          <p:spPr>
            <a:xfrm>
              <a:off x="450613" y="366861"/>
              <a:ext cx="38092" cy="3811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8" name="Google Shape;884;p8">
              <a:extLst>
                <a:ext uri="{FF2B5EF4-FFF2-40B4-BE49-F238E27FC236}">
                  <a16:creationId xmlns:a16="http://schemas.microsoft.com/office/drawing/2014/main" id="{AD4D3242-4F51-2324-941B-B09DEA28A158}"/>
                </a:ext>
              </a:extLst>
            </p:cNvPr>
            <p:cNvSpPr/>
            <p:nvPr/>
          </p:nvSpPr>
          <p:spPr>
            <a:xfrm flipH="1">
              <a:off x="450611" y="165685"/>
              <a:ext cx="38092" cy="38092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59" name="Google Shape;885;p8">
              <a:extLst>
                <a:ext uri="{FF2B5EF4-FFF2-40B4-BE49-F238E27FC236}">
                  <a16:creationId xmlns:a16="http://schemas.microsoft.com/office/drawing/2014/main" id="{28400D4C-B399-B382-D0E3-609E7FAA5071}"/>
                </a:ext>
              </a:extLst>
            </p:cNvPr>
            <p:cNvSpPr/>
            <p:nvPr/>
          </p:nvSpPr>
          <p:spPr>
            <a:xfrm>
              <a:off x="450613" y="165685"/>
              <a:ext cx="38092" cy="38092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0" name="Google Shape;886;p8">
              <a:extLst>
                <a:ext uri="{FF2B5EF4-FFF2-40B4-BE49-F238E27FC236}">
                  <a16:creationId xmlns:a16="http://schemas.microsoft.com/office/drawing/2014/main" id="{5EEF72D5-4207-D88E-9F82-A8D1D09A633A}"/>
                </a:ext>
              </a:extLst>
            </p:cNvPr>
            <p:cNvSpPr/>
            <p:nvPr/>
          </p:nvSpPr>
          <p:spPr>
            <a:xfrm flipH="1">
              <a:off x="456589" y="411557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1" name="Google Shape;887;p8">
              <a:extLst>
                <a:ext uri="{FF2B5EF4-FFF2-40B4-BE49-F238E27FC236}">
                  <a16:creationId xmlns:a16="http://schemas.microsoft.com/office/drawing/2014/main" id="{5BEE59D4-5AA4-F33D-9054-3588D2A1B0AE}"/>
                </a:ext>
              </a:extLst>
            </p:cNvPr>
            <p:cNvSpPr/>
            <p:nvPr/>
          </p:nvSpPr>
          <p:spPr>
            <a:xfrm>
              <a:off x="456593" y="411557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2" name="Google Shape;888;p8">
              <a:extLst>
                <a:ext uri="{FF2B5EF4-FFF2-40B4-BE49-F238E27FC236}">
                  <a16:creationId xmlns:a16="http://schemas.microsoft.com/office/drawing/2014/main" id="{51800D4F-145D-2764-20DB-51969ADEBF7B}"/>
                </a:ext>
              </a:extLst>
            </p:cNvPr>
            <p:cNvSpPr/>
            <p:nvPr/>
          </p:nvSpPr>
          <p:spPr>
            <a:xfrm flipH="1">
              <a:off x="456589" y="262570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3" name="Google Shape;889;p8">
              <a:extLst>
                <a:ext uri="{FF2B5EF4-FFF2-40B4-BE49-F238E27FC236}">
                  <a16:creationId xmlns:a16="http://schemas.microsoft.com/office/drawing/2014/main" id="{25A71DC7-2BBE-2A08-49E1-28C8CE77D5DA}"/>
                </a:ext>
              </a:extLst>
            </p:cNvPr>
            <p:cNvSpPr/>
            <p:nvPr/>
          </p:nvSpPr>
          <p:spPr>
            <a:xfrm>
              <a:off x="456593" y="262570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4" name="Google Shape;890;p8">
              <a:extLst>
                <a:ext uri="{FF2B5EF4-FFF2-40B4-BE49-F238E27FC236}">
                  <a16:creationId xmlns:a16="http://schemas.microsoft.com/office/drawing/2014/main" id="{007D0F68-9BE5-6899-3387-565DF22A23CF}"/>
                </a:ext>
              </a:extLst>
            </p:cNvPr>
            <p:cNvSpPr/>
            <p:nvPr/>
          </p:nvSpPr>
          <p:spPr>
            <a:xfrm flipH="1">
              <a:off x="456589" y="222235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65" name="Google Shape;891;p8">
              <a:extLst>
                <a:ext uri="{FF2B5EF4-FFF2-40B4-BE49-F238E27FC236}">
                  <a16:creationId xmlns:a16="http://schemas.microsoft.com/office/drawing/2014/main" id="{CC5EB575-769A-667D-858F-9DC1A8D75108}"/>
                </a:ext>
              </a:extLst>
            </p:cNvPr>
            <p:cNvSpPr/>
            <p:nvPr/>
          </p:nvSpPr>
          <p:spPr>
            <a:xfrm>
              <a:off x="456593" y="222235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66" name="Google Shape;594;p6">
            <a:extLst>
              <a:ext uri="{FF2B5EF4-FFF2-40B4-BE49-F238E27FC236}">
                <a16:creationId xmlns:a16="http://schemas.microsoft.com/office/drawing/2014/main" id="{411FC0A2-CA63-5BD1-C87C-0FF25AC77A0B}"/>
              </a:ext>
            </a:extLst>
          </p:cNvPr>
          <p:cNvGrpSpPr/>
          <p:nvPr/>
        </p:nvGrpSpPr>
        <p:grpSpPr>
          <a:xfrm>
            <a:off x="8241568" y="755556"/>
            <a:ext cx="899437" cy="1026683"/>
            <a:chOff x="0" y="0"/>
            <a:chExt cx="899436" cy="1026681"/>
          </a:xfrm>
        </p:grpSpPr>
        <p:sp>
          <p:nvSpPr>
            <p:cNvPr id="567" name="Google Shape;595;p6">
              <a:extLst>
                <a:ext uri="{FF2B5EF4-FFF2-40B4-BE49-F238E27FC236}">
                  <a16:creationId xmlns:a16="http://schemas.microsoft.com/office/drawing/2014/main" id="{B18EA89A-0DFB-0AD8-8774-A7FBD2C5995A}"/>
                </a:ext>
              </a:extLst>
            </p:cNvPr>
            <p:cNvSpPr/>
            <p:nvPr/>
          </p:nvSpPr>
          <p:spPr>
            <a:xfrm>
              <a:off x="0" y="0"/>
              <a:ext cx="899437" cy="886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568" name="Google Shape;596;p6">
              <a:extLst>
                <a:ext uri="{FF2B5EF4-FFF2-40B4-BE49-F238E27FC236}">
                  <a16:creationId xmlns:a16="http://schemas.microsoft.com/office/drawing/2014/main" id="{212F41CF-DFFB-28C5-5B79-3DFFEC2C6B24}"/>
                </a:ext>
              </a:extLst>
            </p:cNvPr>
            <p:cNvGrpSpPr/>
            <p:nvPr/>
          </p:nvGrpSpPr>
          <p:grpSpPr>
            <a:xfrm>
              <a:off x="104630" y="79451"/>
              <a:ext cx="662355" cy="947231"/>
              <a:chOff x="0" y="0"/>
              <a:chExt cx="662353" cy="947230"/>
            </a:xfrm>
          </p:grpSpPr>
          <p:pic>
            <p:nvPicPr>
              <p:cNvPr id="569" name="Google Shape;597;p6" descr="Google Shape;597;p6">
                <a:extLst>
                  <a:ext uri="{FF2B5EF4-FFF2-40B4-BE49-F238E27FC236}">
                    <a16:creationId xmlns:a16="http://schemas.microsoft.com/office/drawing/2014/main" id="{CBCE4022-8DBB-5481-F2D5-19FA1D0ECB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5601" y="66675"/>
                <a:ext cx="538660" cy="43057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570" name="Google Shape;598;p6">
                <a:extLst>
                  <a:ext uri="{FF2B5EF4-FFF2-40B4-BE49-F238E27FC236}">
                    <a16:creationId xmlns:a16="http://schemas.microsoft.com/office/drawing/2014/main" id="{6B83BD68-B1B5-58D5-B486-203A4BD47A00}"/>
                  </a:ext>
                </a:extLst>
              </p:cNvPr>
              <p:cNvGrpSpPr/>
              <p:nvPr/>
            </p:nvGrpSpPr>
            <p:grpSpPr>
              <a:xfrm>
                <a:off x="302931" y="24843"/>
                <a:ext cx="144001" cy="141973"/>
                <a:chOff x="0" y="0"/>
                <a:chExt cx="144000" cy="141971"/>
              </a:xfrm>
            </p:grpSpPr>
            <p:sp>
              <p:nvSpPr>
                <p:cNvPr id="578" name="Círculo">
                  <a:extLst>
                    <a:ext uri="{FF2B5EF4-FFF2-40B4-BE49-F238E27FC236}">
                      <a16:creationId xmlns:a16="http://schemas.microsoft.com/office/drawing/2014/main" id="{B2CA015D-E5DA-9C47-8300-551F8AC51267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44002" cy="141972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79" name="€">
                  <a:extLst>
                    <a:ext uri="{FF2B5EF4-FFF2-40B4-BE49-F238E27FC236}">
                      <a16:creationId xmlns:a16="http://schemas.microsoft.com/office/drawing/2014/main" id="{69679D0A-9D51-CA39-80A2-CA8C03CB92F9}"/>
                    </a:ext>
                  </a:extLst>
                </p:cNvPr>
                <p:cNvSpPr txBox="1"/>
                <p:nvPr/>
              </p:nvSpPr>
              <p:spPr>
                <a:xfrm flipH="1">
                  <a:off x="70836" y="7485"/>
                  <a:ext cx="12701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  <p:grpSp>
            <p:nvGrpSpPr>
              <p:cNvPr id="571" name="Google Shape;599;p6">
                <a:extLst>
                  <a:ext uri="{FF2B5EF4-FFF2-40B4-BE49-F238E27FC236}">
                    <a16:creationId xmlns:a16="http://schemas.microsoft.com/office/drawing/2014/main" id="{D8D4198A-E53F-0867-ABCD-40B55BFD8A33}"/>
                  </a:ext>
                </a:extLst>
              </p:cNvPr>
              <p:cNvGrpSpPr/>
              <p:nvPr/>
            </p:nvGrpSpPr>
            <p:grpSpPr>
              <a:xfrm>
                <a:off x="118062" y="0"/>
                <a:ext cx="144001" cy="141972"/>
                <a:chOff x="0" y="0"/>
                <a:chExt cx="144000" cy="141971"/>
              </a:xfrm>
            </p:grpSpPr>
            <p:sp>
              <p:nvSpPr>
                <p:cNvPr id="576" name="Círculo">
                  <a:extLst>
                    <a:ext uri="{FF2B5EF4-FFF2-40B4-BE49-F238E27FC236}">
                      <a16:creationId xmlns:a16="http://schemas.microsoft.com/office/drawing/2014/main" id="{76891B50-B573-C40F-C76E-20EE7FE15E1B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44002" cy="141972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77" name="€">
                  <a:extLst>
                    <a:ext uri="{FF2B5EF4-FFF2-40B4-BE49-F238E27FC236}">
                      <a16:creationId xmlns:a16="http://schemas.microsoft.com/office/drawing/2014/main" id="{D1C23E4B-71EF-0AF2-67EB-995D8236AB8C}"/>
                    </a:ext>
                  </a:extLst>
                </p:cNvPr>
                <p:cNvSpPr txBox="1"/>
                <p:nvPr/>
              </p:nvSpPr>
              <p:spPr>
                <a:xfrm flipH="1">
                  <a:off x="70836" y="7485"/>
                  <a:ext cx="12701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  <p:grpSp>
            <p:nvGrpSpPr>
              <p:cNvPr id="572" name="Google Shape;600;p6">
                <a:extLst>
                  <a:ext uri="{FF2B5EF4-FFF2-40B4-BE49-F238E27FC236}">
                    <a16:creationId xmlns:a16="http://schemas.microsoft.com/office/drawing/2014/main" id="{B5D4D240-66D6-F482-E858-86C7298FE0B8}"/>
                  </a:ext>
                </a:extLst>
              </p:cNvPr>
              <p:cNvGrpSpPr/>
              <p:nvPr/>
            </p:nvGrpSpPr>
            <p:grpSpPr>
              <a:xfrm>
                <a:off x="85558" y="177193"/>
                <a:ext cx="144001" cy="141973"/>
                <a:chOff x="0" y="0"/>
                <a:chExt cx="144000" cy="141971"/>
              </a:xfrm>
            </p:grpSpPr>
            <p:sp>
              <p:nvSpPr>
                <p:cNvPr id="574" name="Círculo">
                  <a:extLst>
                    <a:ext uri="{FF2B5EF4-FFF2-40B4-BE49-F238E27FC236}">
                      <a16:creationId xmlns:a16="http://schemas.microsoft.com/office/drawing/2014/main" id="{A24F087F-A538-DE42-BFC3-429197ED7EA9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44002" cy="141972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575" name="€">
                  <a:extLst>
                    <a:ext uri="{FF2B5EF4-FFF2-40B4-BE49-F238E27FC236}">
                      <a16:creationId xmlns:a16="http://schemas.microsoft.com/office/drawing/2014/main" id="{F728997B-54F0-A645-F7A2-C103F3E52FF7}"/>
                    </a:ext>
                  </a:extLst>
                </p:cNvPr>
                <p:cNvSpPr txBox="1"/>
                <p:nvPr/>
              </p:nvSpPr>
              <p:spPr>
                <a:xfrm flipH="1">
                  <a:off x="70836" y="7485"/>
                  <a:ext cx="12701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  <p:pic>
            <p:nvPicPr>
              <p:cNvPr id="573" name="Google Shape;601;p6" descr="Google Shape;601;p6">
                <a:extLst>
                  <a:ext uri="{FF2B5EF4-FFF2-40B4-BE49-F238E27FC236}">
                    <a16:creationId xmlns:a16="http://schemas.microsoft.com/office/drawing/2014/main" id="{2FBB971A-562F-B093-A679-70AD1F4F54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/>
              <a:srcRect l="19693"/>
              <a:stretch>
                <a:fillRect/>
              </a:stretch>
            </p:blipFill>
            <p:spPr>
              <a:xfrm rot="486805">
                <a:off x="46479" y="211508"/>
                <a:ext cx="569396" cy="6990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580" name="Google Shape;724;p8">
            <a:extLst>
              <a:ext uri="{FF2B5EF4-FFF2-40B4-BE49-F238E27FC236}">
                <a16:creationId xmlns:a16="http://schemas.microsoft.com/office/drawing/2014/main" id="{758C7A9E-EEAB-23C8-7C12-A7292F868220}"/>
              </a:ext>
            </a:extLst>
          </p:cNvPr>
          <p:cNvGrpSpPr/>
          <p:nvPr/>
        </p:nvGrpSpPr>
        <p:grpSpPr>
          <a:xfrm>
            <a:off x="9676939" y="1877029"/>
            <a:ext cx="931531" cy="931557"/>
            <a:chOff x="0" y="0"/>
            <a:chExt cx="931527" cy="931555"/>
          </a:xfrm>
        </p:grpSpPr>
        <p:sp>
          <p:nvSpPr>
            <p:cNvPr id="581" name="Google Shape;725;p8">
              <a:extLst>
                <a:ext uri="{FF2B5EF4-FFF2-40B4-BE49-F238E27FC236}">
                  <a16:creationId xmlns:a16="http://schemas.microsoft.com/office/drawing/2014/main" id="{6846E7DE-2638-DED4-D61E-48655D3F5FB6}"/>
                </a:ext>
              </a:extLst>
            </p:cNvPr>
            <p:cNvSpPr/>
            <p:nvPr/>
          </p:nvSpPr>
          <p:spPr>
            <a:xfrm>
              <a:off x="0" y="0"/>
              <a:ext cx="931528" cy="931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2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1" y="2174"/>
                  </a:lnTo>
                  <a:lnTo>
                    <a:pt x="3715" y="2649"/>
                  </a:lnTo>
                  <a:lnTo>
                    <a:pt x="3163" y="3163"/>
                  </a:lnTo>
                  <a:lnTo>
                    <a:pt x="2649" y="3714"/>
                  </a:lnTo>
                  <a:lnTo>
                    <a:pt x="2174" y="4300"/>
                  </a:lnTo>
                  <a:lnTo>
                    <a:pt x="1740" y="4919"/>
                  </a:lnTo>
                  <a:lnTo>
                    <a:pt x="1349" y="5569"/>
                  </a:lnTo>
                  <a:lnTo>
                    <a:pt x="1004" y="6247"/>
                  </a:lnTo>
                  <a:lnTo>
                    <a:pt x="706" y="6952"/>
                  </a:lnTo>
                  <a:lnTo>
                    <a:pt x="457" y="7681"/>
                  </a:lnTo>
                  <a:lnTo>
                    <a:pt x="260" y="8432"/>
                  </a:lnTo>
                  <a:lnTo>
                    <a:pt x="117" y="9204"/>
                  </a:lnTo>
                  <a:lnTo>
                    <a:pt x="30" y="9994"/>
                  </a:lnTo>
                  <a:lnTo>
                    <a:pt x="0" y="10800"/>
                  </a:lnTo>
                  <a:lnTo>
                    <a:pt x="30" y="11606"/>
                  </a:lnTo>
                  <a:lnTo>
                    <a:pt x="117" y="12396"/>
                  </a:lnTo>
                  <a:lnTo>
                    <a:pt x="260" y="13168"/>
                  </a:lnTo>
                  <a:lnTo>
                    <a:pt x="457" y="13919"/>
                  </a:lnTo>
                  <a:lnTo>
                    <a:pt x="706" y="14648"/>
                  </a:lnTo>
                  <a:lnTo>
                    <a:pt x="1004" y="15353"/>
                  </a:lnTo>
                  <a:lnTo>
                    <a:pt x="1349" y="16031"/>
                  </a:lnTo>
                  <a:lnTo>
                    <a:pt x="1740" y="16681"/>
                  </a:lnTo>
                  <a:lnTo>
                    <a:pt x="2174" y="17300"/>
                  </a:lnTo>
                  <a:lnTo>
                    <a:pt x="2649" y="17886"/>
                  </a:lnTo>
                  <a:lnTo>
                    <a:pt x="3163" y="18437"/>
                  </a:lnTo>
                  <a:lnTo>
                    <a:pt x="3715" y="18951"/>
                  </a:lnTo>
                  <a:lnTo>
                    <a:pt x="4301" y="19426"/>
                  </a:lnTo>
                  <a:lnTo>
                    <a:pt x="4919" y="19860"/>
                  </a:lnTo>
                  <a:lnTo>
                    <a:pt x="5569" y="20251"/>
                  </a:lnTo>
                  <a:lnTo>
                    <a:pt x="6247" y="20596"/>
                  </a:lnTo>
                  <a:lnTo>
                    <a:pt x="6952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6"/>
                  </a:lnTo>
                  <a:lnTo>
                    <a:pt x="16031" y="20251"/>
                  </a:lnTo>
                  <a:lnTo>
                    <a:pt x="16681" y="19860"/>
                  </a:lnTo>
                  <a:lnTo>
                    <a:pt x="17300" y="19426"/>
                  </a:lnTo>
                  <a:lnTo>
                    <a:pt x="17886" y="18951"/>
                  </a:lnTo>
                  <a:lnTo>
                    <a:pt x="18437" y="18437"/>
                  </a:lnTo>
                  <a:lnTo>
                    <a:pt x="18951" y="17886"/>
                  </a:lnTo>
                  <a:lnTo>
                    <a:pt x="19426" y="17300"/>
                  </a:lnTo>
                  <a:lnTo>
                    <a:pt x="19860" y="16681"/>
                  </a:lnTo>
                  <a:lnTo>
                    <a:pt x="20251" y="16031"/>
                  </a:lnTo>
                  <a:lnTo>
                    <a:pt x="20596" y="15353"/>
                  </a:lnTo>
                  <a:lnTo>
                    <a:pt x="20894" y="14648"/>
                  </a:lnTo>
                  <a:lnTo>
                    <a:pt x="21143" y="13919"/>
                  </a:lnTo>
                  <a:lnTo>
                    <a:pt x="21340" y="13168"/>
                  </a:lnTo>
                  <a:lnTo>
                    <a:pt x="21483" y="12396"/>
                  </a:lnTo>
                  <a:lnTo>
                    <a:pt x="21570" y="11606"/>
                  </a:lnTo>
                  <a:lnTo>
                    <a:pt x="21600" y="10800"/>
                  </a:lnTo>
                  <a:lnTo>
                    <a:pt x="21570" y="9994"/>
                  </a:lnTo>
                  <a:lnTo>
                    <a:pt x="21483" y="9204"/>
                  </a:lnTo>
                  <a:lnTo>
                    <a:pt x="21340" y="8432"/>
                  </a:lnTo>
                  <a:lnTo>
                    <a:pt x="21143" y="7681"/>
                  </a:lnTo>
                  <a:lnTo>
                    <a:pt x="20894" y="6952"/>
                  </a:lnTo>
                  <a:lnTo>
                    <a:pt x="20596" y="6247"/>
                  </a:lnTo>
                  <a:lnTo>
                    <a:pt x="20251" y="5569"/>
                  </a:lnTo>
                  <a:lnTo>
                    <a:pt x="19860" y="4919"/>
                  </a:lnTo>
                  <a:lnTo>
                    <a:pt x="19426" y="4300"/>
                  </a:lnTo>
                  <a:lnTo>
                    <a:pt x="18951" y="3714"/>
                  </a:lnTo>
                  <a:lnTo>
                    <a:pt x="18437" y="3163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82" name="Google Shape;726;p8">
              <a:extLst>
                <a:ext uri="{FF2B5EF4-FFF2-40B4-BE49-F238E27FC236}">
                  <a16:creationId xmlns:a16="http://schemas.microsoft.com/office/drawing/2014/main" id="{908E26DC-A69F-145D-32E0-9516D43C51CA}"/>
                </a:ext>
              </a:extLst>
            </p:cNvPr>
            <p:cNvSpPr/>
            <p:nvPr/>
          </p:nvSpPr>
          <p:spPr>
            <a:xfrm>
              <a:off x="341506" y="265334"/>
              <a:ext cx="248491" cy="23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pic>
          <p:nvPicPr>
            <p:cNvPr id="583" name="Google Shape;727;p8" descr="Google Shape;727;p8">
              <a:extLst>
                <a:ext uri="{FF2B5EF4-FFF2-40B4-BE49-F238E27FC236}">
                  <a16:creationId xmlns:a16="http://schemas.microsoft.com/office/drawing/2014/main" id="{DF5C1FF4-E27C-C931-7AAA-A9C1AC3A8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93465" y="292989"/>
              <a:ext cx="144572" cy="1445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84" name="Google Shape;728;p8">
              <a:extLst>
                <a:ext uri="{FF2B5EF4-FFF2-40B4-BE49-F238E27FC236}">
                  <a16:creationId xmlns:a16="http://schemas.microsoft.com/office/drawing/2014/main" id="{0875A2D6-1862-A751-4B6B-D92ECB025B36}"/>
                </a:ext>
              </a:extLst>
            </p:cNvPr>
            <p:cNvSpPr/>
            <p:nvPr/>
          </p:nvSpPr>
          <p:spPr>
            <a:xfrm>
              <a:off x="327332" y="143163"/>
              <a:ext cx="276860" cy="117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585" name="Google Shape;729;p8">
              <a:extLst>
                <a:ext uri="{FF2B5EF4-FFF2-40B4-BE49-F238E27FC236}">
                  <a16:creationId xmlns:a16="http://schemas.microsoft.com/office/drawing/2014/main" id="{5468716F-71B4-6D88-ACD8-CBD4FAC32192}"/>
                </a:ext>
              </a:extLst>
            </p:cNvPr>
            <p:cNvSpPr/>
            <p:nvPr/>
          </p:nvSpPr>
          <p:spPr>
            <a:xfrm flipV="1">
              <a:off x="352509" y="497714"/>
              <a:ext cx="47888" cy="28882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6" name="Google Shape;730;p8">
              <a:extLst>
                <a:ext uri="{FF2B5EF4-FFF2-40B4-BE49-F238E27FC236}">
                  <a16:creationId xmlns:a16="http://schemas.microsoft.com/office/drawing/2014/main" id="{47123768-51D0-372C-E8CA-6BDD17A08F50}"/>
                </a:ext>
              </a:extLst>
            </p:cNvPr>
            <p:cNvSpPr/>
            <p:nvPr/>
          </p:nvSpPr>
          <p:spPr>
            <a:xfrm flipH="1" flipV="1">
              <a:off x="531110" y="497714"/>
              <a:ext cx="47887" cy="28882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7" name="Google Shape;731;p8">
              <a:extLst>
                <a:ext uri="{FF2B5EF4-FFF2-40B4-BE49-F238E27FC236}">
                  <a16:creationId xmlns:a16="http://schemas.microsoft.com/office/drawing/2014/main" id="{2334AF50-5662-B7C6-2354-BE9EE33F2130}"/>
                </a:ext>
              </a:extLst>
            </p:cNvPr>
            <p:cNvSpPr/>
            <p:nvPr/>
          </p:nvSpPr>
          <p:spPr>
            <a:xfrm flipV="1">
              <a:off x="367331" y="588504"/>
              <a:ext cx="178834" cy="108627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8" name="Google Shape;732;p8">
              <a:extLst>
                <a:ext uri="{FF2B5EF4-FFF2-40B4-BE49-F238E27FC236}">
                  <a16:creationId xmlns:a16="http://schemas.microsoft.com/office/drawing/2014/main" id="{3562C939-2CD4-8A9E-ADB6-5B368B9C1BA8}"/>
                </a:ext>
              </a:extLst>
            </p:cNvPr>
            <p:cNvSpPr/>
            <p:nvPr/>
          </p:nvSpPr>
          <p:spPr>
            <a:xfrm flipV="1">
              <a:off x="384179" y="501598"/>
              <a:ext cx="141759" cy="9392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89" name="Google Shape;733;p8">
              <a:extLst>
                <a:ext uri="{FF2B5EF4-FFF2-40B4-BE49-F238E27FC236}">
                  <a16:creationId xmlns:a16="http://schemas.microsoft.com/office/drawing/2014/main" id="{54DA195A-AFD4-CC04-5434-BBE12C1DCC3D}"/>
                </a:ext>
              </a:extLst>
            </p:cNvPr>
            <p:cNvSpPr/>
            <p:nvPr/>
          </p:nvSpPr>
          <p:spPr>
            <a:xfrm flipH="1" flipV="1">
              <a:off x="385720" y="588504"/>
              <a:ext cx="178835" cy="108627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0" name="Google Shape;734;p8">
              <a:extLst>
                <a:ext uri="{FF2B5EF4-FFF2-40B4-BE49-F238E27FC236}">
                  <a16:creationId xmlns:a16="http://schemas.microsoft.com/office/drawing/2014/main" id="{32ECCCFA-04DD-A2C5-904E-86EE795BAE77}"/>
                </a:ext>
              </a:extLst>
            </p:cNvPr>
            <p:cNvSpPr/>
            <p:nvPr/>
          </p:nvSpPr>
          <p:spPr>
            <a:xfrm flipH="1" flipV="1">
              <a:off x="405948" y="501598"/>
              <a:ext cx="141759" cy="9392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1" name="Google Shape;735;p8">
              <a:extLst>
                <a:ext uri="{FF2B5EF4-FFF2-40B4-BE49-F238E27FC236}">
                  <a16:creationId xmlns:a16="http://schemas.microsoft.com/office/drawing/2014/main" id="{82C725AC-1B53-B3CE-EF3E-31447EB4609A}"/>
                </a:ext>
              </a:extLst>
            </p:cNvPr>
            <p:cNvSpPr/>
            <p:nvPr/>
          </p:nvSpPr>
          <p:spPr>
            <a:xfrm>
              <a:off x="338258" y="469428"/>
              <a:ext cx="2517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2" name="Google Shape;736;p8">
              <a:extLst>
                <a:ext uri="{FF2B5EF4-FFF2-40B4-BE49-F238E27FC236}">
                  <a16:creationId xmlns:a16="http://schemas.microsoft.com/office/drawing/2014/main" id="{46E24602-C3EA-BE1A-DBC7-623C6740E2D8}"/>
                </a:ext>
              </a:extLst>
            </p:cNvPr>
            <p:cNvSpPr/>
            <p:nvPr/>
          </p:nvSpPr>
          <p:spPr>
            <a:xfrm flipH="1" flipV="1">
              <a:off x="327329" y="263748"/>
              <a:ext cx="276860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593" name="Grupo 39">
            <a:extLst>
              <a:ext uri="{FF2B5EF4-FFF2-40B4-BE49-F238E27FC236}">
                <a16:creationId xmlns:a16="http://schemas.microsoft.com/office/drawing/2014/main" id="{01E547C4-3B0F-F948-2F3A-5A29DBF59F44}"/>
              </a:ext>
            </a:extLst>
          </p:cNvPr>
          <p:cNvGrpSpPr/>
          <p:nvPr/>
        </p:nvGrpSpPr>
        <p:grpSpPr>
          <a:xfrm>
            <a:off x="9683185" y="4248592"/>
            <a:ext cx="925285" cy="913958"/>
            <a:chOff x="0" y="0"/>
            <a:chExt cx="925282" cy="913955"/>
          </a:xfrm>
        </p:grpSpPr>
        <p:sp>
          <p:nvSpPr>
            <p:cNvPr id="594" name="object 37">
              <a:extLst>
                <a:ext uri="{FF2B5EF4-FFF2-40B4-BE49-F238E27FC236}">
                  <a16:creationId xmlns:a16="http://schemas.microsoft.com/office/drawing/2014/main" id="{4433717D-1FC7-BF42-268A-C143ECAD6AB3}"/>
                </a:ext>
              </a:extLst>
            </p:cNvPr>
            <p:cNvSpPr/>
            <p:nvPr/>
          </p:nvSpPr>
          <p:spPr>
            <a:xfrm>
              <a:off x="5392" y="0"/>
              <a:ext cx="913926" cy="913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595" name="Grupo 41">
              <a:extLst>
                <a:ext uri="{FF2B5EF4-FFF2-40B4-BE49-F238E27FC236}">
                  <a16:creationId xmlns:a16="http://schemas.microsoft.com/office/drawing/2014/main" id="{B5417FF3-6021-56D2-9FCE-88493DD4C80C}"/>
                </a:ext>
              </a:extLst>
            </p:cNvPr>
            <p:cNvGrpSpPr/>
            <p:nvPr/>
          </p:nvGrpSpPr>
          <p:grpSpPr>
            <a:xfrm>
              <a:off x="0" y="199514"/>
              <a:ext cx="925283" cy="530710"/>
              <a:chOff x="0" y="0"/>
              <a:chExt cx="925282" cy="530709"/>
            </a:xfrm>
          </p:grpSpPr>
          <p:grpSp>
            <p:nvGrpSpPr>
              <p:cNvPr id="596" name="Grupo 42">
                <a:extLst>
                  <a:ext uri="{FF2B5EF4-FFF2-40B4-BE49-F238E27FC236}">
                    <a16:creationId xmlns:a16="http://schemas.microsoft.com/office/drawing/2014/main" id="{A966C8B0-AD94-013B-015F-2FE7636C5444}"/>
                  </a:ext>
                </a:extLst>
              </p:cNvPr>
              <p:cNvGrpSpPr/>
              <p:nvPr/>
            </p:nvGrpSpPr>
            <p:grpSpPr>
              <a:xfrm>
                <a:off x="0" y="-1"/>
                <a:ext cx="925283" cy="457250"/>
                <a:chOff x="0" y="0"/>
                <a:chExt cx="925282" cy="457248"/>
              </a:xfrm>
            </p:grpSpPr>
            <p:pic>
              <p:nvPicPr>
                <p:cNvPr id="598" name="Gráfico 44" descr="Gráfico 44">
                  <a:extLst>
                    <a:ext uri="{FF2B5EF4-FFF2-40B4-BE49-F238E27FC236}">
                      <a16:creationId xmlns:a16="http://schemas.microsoft.com/office/drawing/2014/main" id="{B7C6DB45-954C-7A2F-DB44-958AF5FB69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-1" y="0"/>
                  <a:ext cx="457250" cy="45724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599" name="Gráfico 45" descr="Gráfico 45">
                  <a:extLst>
                    <a:ext uri="{FF2B5EF4-FFF2-40B4-BE49-F238E27FC236}">
                      <a16:creationId xmlns:a16="http://schemas.microsoft.com/office/drawing/2014/main" id="{C8186573-1AA3-E498-9A06-977601A7C3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8034" y="0"/>
                  <a:ext cx="457249" cy="45724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600" name="Rectángulo 46">
                  <a:extLst>
                    <a:ext uri="{FF2B5EF4-FFF2-40B4-BE49-F238E27FC236}">
                      <a16:creationId xmlns:a16="http://schemas.microsoft.com/office/drawing/2014/main" id="{663A3F12-CC98-60FE-3190-D18DE82FBC87}"/>
                    </a:ext>
                  </a:extLst>
                </p:cNvPr>
                <p:cNvSpPr/>
                <p:nvPr/>
              </p:nvSpPr>
              <p:spPr>
                <a:xfrm>
                  <a:off x="324326" y="220147"/>
                  <a:ext cx="241961" cy="230901"/>
                </a:xfrm>
                <a:prstGeom prst="rect">
                  <a:avLst/>
                </a:prstGeom>
                <a:solidFill>
                  <a:srgbClr val="1A75CF"/>
                </a:solidFill>
                <a:ln w="25400" cap="flat">
                  <a:solidFill>
                    <a:srgbClr val="1A75C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  <p:pic>
            <p:nvPicPr>
              <p:cNvPr id="597" name="Gráfico 43" descr="Gráfico 43">
                <a:extLst>
                  <a:ext uri="{FF2B5EF4-FFF2-40B4-BE49-F238E27FC236}">
                    <a16:creationId xmlns:a16="http://schemas.microsoft.com/office/drawing/2014/main" id="{E9A0F69A-3F2F-F742-E30C-11BC81444B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93746" y="27735"/>
                <a:ext cx="502974" cy="50297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601" name="Google Shape;826;p8">
            <a:extLst>
              <a:ext uri="{FF2B5EF4-FFF2-40B4-BE49-F238E27FC236}">
                <a16:creationId xmlns:a16="http://schemas.microsoft.com/office/drawing/2014/main" id="{52259771-F540-4806-376A-CCDE65E8D1BE}"/>
              </a:ext>
            </a:extLst>
          </p:cNvPr>
          <p:cNvGrpSpPr/>
          <p:nvPr/>
        </p:nvGrpSpPr>
        <p:grpSpPr>
          <a:xfrm>
            <a:off x="9677291" y="3052960"/>
            <a:ext cx="931179" cy="931197"/>
            <a:chOff x="0" y="0"/>
            <a:chExt cx="931176" cy="931194"/>
          </a:xfrm>
          <a:solidFill>
            <a:srgbClr val="1A75CF"/>
          </a:solidFill>
        </p:grpSpPr>
        <p:sp>
          <p:nvSpPr>
            <p:cNvPr id="602" name="Google Shape;827;p8">
              <a:extLst>
                <a:ext uri="{FF2B5EF4-FFF2-40B4-BE49-F238E27FC236}">
                  <a16:creationId xmlns:a16="http://schemas.microsoft.com/office/drawing/2014/main" id="{0FB33269-C685-E644-072D-5A9995034F35}"/>
                </a:ext>
              </a:extLst>
            </p:cNvPr>
            <p:cNvSpPr/>
            <p:nvPr/>
          </p:nvSpPr>
          <p:spPr>
            <a:xfrm>
              <a:off x="165573" y="164909"/>
              <a:ext cx="600035" cy="600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527" y="12059"/>
                  </a:lnTo>
                  <a:lnTo>
                    <a:pt x="21315" y="13276"/>
                  </a:lnTo>
                  <a:lnTo>
                    <a:pt x="20970" y="14442"/>
                  </a:lnTo>
                  <a:lnTo>
                    <a:pt x="20502" y="15550"/>
                  </a:lnTo>
                  <a:lnTo>
                    <a:pt x="19919" y="16590"/>
                  </a:lnTo>
                  <a:lnTo>
                    <a:pt x="19227" y="17555"/>
                  </a:lnTo>
                  <a:lnTo>
                    <a:pt x="18437" y="18437"/>
                  </a:lnTo>
                  <a:lnTo>
                    <a:pt x="17555" y="19227"/>
                  </a:lnTo>
                  <a:lnTo>
                    <a:pt x="16590" y="19919"/>
                  </a:lnTo>
                  <a:lnTo>
                    <a:pt x="15550" y="20502"/>
                  </a:lnTo>
                  <a:lnTo>
                    <a:pt x="14442" y="20970"/>
                  </a:lnTo>
                  <a:lnTo>
                    <a:pt x="13276" y="21315"/>
                  </a:lnTo>
                  <a:lnTo>
                    <a:pt x="12060" y="21527"/>
                  </a:lnTo>
                  <a:lnTo>
                    <a:pt x="10800" y="21600"/>
                  </a:lnTo>
                  <a:lnTo>
                    <a:pt x="9541" y="21527"/>
                  </a:lnTo>
                  <a:lnTo>
                    <a:pt x="8324" y="21315"/>
                  </a:lnTo>
                  <a:lnTo>
                    <a:pt x="7158" y="20970"/>
                  </a:lnTo>
                  <a:lnTo>
                    <a:pt x="6050" y="20502"/>
                  </a:lnTo>
                  <a:lnTo>
                    <a:pt x="5010" y="19919"/>
                  </a:lnTo>
                  <a:lnTo>
                    <a:pt x="4045" y="19227"/>
                  </a:lnTo>
                  <a:lnTo>
                    <a:pt x="3163" y="18437"/>
                  </a:lnTo>
                  <a:lnTo>
                    <a:pt x="2373" y="17555"/>
                  </a:lnTo>
                  <a:lnTo>
                    <a:pt x="1681" y="16590"/>
                  </a:lnTo>
                  <a:lnTo>
                    <a:pt x="1098" y="15550"/>
                  </a:lnTo>
                  <a:lnTo>
                    <a:pt x="630" y="14442"/>
                  </a:lnTo>
                  <a:lnTo>
                    <a:pt x="285" y="13276"/>
                  </a:lnTo>
                  <a:lnTo>
                    <a:pt x="73" y="12059"/>
                  </a:lnTo>
                  <a:lnTo>
                    <a:pt x="0" y="10800"/>
                  </a:lnTo>
                  <a:lnTo>
                    <a:pt x="73" y="9540"/>
                  </a:lnTo>
                  <a:lnTo>
                    <a:pt x="285" y="8324"/>
                  </a:lnTo>
                  <a:lnTo>
                    <a:pt x="630" y="7158"/>
                  </a:lnTo>
                  <a:lnTo>
                    <a:pt x="1098" y="6050"/>
                  </a:lnTo>
                  <a:lnTo>
                    <a:pt x="1681" y="5010"/>
                  </a:lnTo>
                  <a:lnTo>
                    <a:pt x="2373" y="4045"/>
                  </a:lnTo>
                  <a:lnTo>
                    <a:pt x="3163" y="3163"/>
                  </a:lnTo>
                  <a:lnTo>
                    <a:pt x="4045" y="2373"/>
                  </a:lnTo>
                  <a:lnTo>
                    <a:pt x="5010" y="1681"/>
                  </a:lnTo>
                  <a:lnTo>
                    <a:pt x="6050" y="1098"/>
                  </a:lnTo>
                  <a:lnTo>
                    <a:pt x="7158" y="630"/>
                  </a:lnTo>
                  <a:lnTo>
                    <a:pt x="8324" y="285"/>
                  </a:lnTo>
                  <a:lnTo>
                    <a:pt x="9541" y="73"/>
                  </a:lnTo>
                  <a:lnTo>
                    <a:pt x="10800" y="0"/>
                  </a:lnTo>
                  <a:lnTo>
                    <a:pt x="12060" y="73"/>
                  </a:lnTo>
                  <a:lnTo>
                    <a:pt x="13276" y="285"/>
                  </a:lnTo>
                  <a:lnTo>
                    <a:pt x="14442" y="630"/>
                  </a:lnTo>
                  <a:lnTo>
                    <a:pt x="15550" y="1098"/>
                  </a:lnTo>
                  <a:lnTo>
                    <a:pt x="16590" y="1681"/>
                  </a:lnTo>
                  <a:lnTo>
                    <a:pt x="17555" y="2373"/>
                  </a:lnTo>
                  <a:lnTo>
                    <a:pt x="18437" y="3163"/>
                  </a:lnTo>
                  <a:lnTo>
                    <a:pt x="19227" y="4045"/>
                  </a:lnTo>
                  <a:lnTo>
                    <a:pt x="19919" y="5010"/>
                  </a:lnTo>
                  <a:lnTo>
                    <a:pt x="20502" y="6050"/>
                  </a:lnTo>
                  <a:lnTo>
                    <a:pt x="20970" y="7158"/>
                  </a:lnTo>
                  <a:lnTo>
                    <a:pt x="21315" y="8324"/>
                  </a:lnTo>
                  <a:lnTo>
                    <a:pt x="21527" y="9540"/>
                  </a:lnTo>
                  <a:lnTo>
                    <a:pt x="21600" y="10800"/>
                  </a:lnTo>
                  <a:close/>
                </a:path>
              </a:pathLst>
            </a:custGeom>
            <a:grpFill/>
            <a:ln w="9525" cap="flat">
              <a:solidFill>
                <a:srgbClr val="FFFFFF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3" name="Google Shape;828;p8">
              <a:extLst>
                <a:ext uri="{FF2B5EF4-FFF2-40B4-BE49-F238E27FC236}">
                  <a16:creationId xmlns:a16="http://schemas.microsoft.com/office/drawing/2014/main" id="{8CFBBE37-9CE9-9E67-4F48-BB525BCFE795}"/>
                </a:ext>
              </a:extLst>
            </p:cNvPr>
            <p:cNvSpPr/>
            <p:nvPr/>
          </p:nvSpPr>
          <p:spPr>
            <a:xfrm>
              <a:off x="465610" y="653591"/>
              <a:ext cx="29582" cy="59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0802"/>
                  </a:lnTo>
                  <a:lnTo>
                    <a:pt x="21600" y="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4" name="Google Shape;829;p8">
              <a:extLst>
                <a:ext uri="{FF2B5EF4-FFF2-40B4-BE49-F238E27FC236}">
                  <a16:creationId xmlns:a16="http://schemas.microsoft.com/office/drawing/2014/main" id="{6B873CA0-8CCD-A46F-D606-AB8880569CC6}"/>
                </a:ext>
              </a:extLst>
            </p:cNvPr>
            <p:cNvSpPr/>
            <p:nvPr/>
          </p:nvSpPr>
          <p:spPr>
            <a:xfrm>
              <a:off x="468249" y="423453"/>
              <a:ext cx="218983" cy="259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6" y="0"/>
                  </a:moveTo>
                  <a:lnTo>
                    <a:pt x="21387" y="830"/>
                  </a:lnTo>
                  <a:lnTo>
                    <a:pt x="21505" y="1672"/>
                  </a:lnTo>
                  <a:lnTo>
                    <a:pt x="21576" y="2526"/>
                  </a:lnTo>
                  <a:lnTo>
                    <a:pt x="21600" y="3390"/>
                  </a:lnTo>
                  <a:lnTo>
                    <a:pt x="21317" y="6344"/>
                  </a:lnTo>
                  <a:lnTo>
                    <a:pt x="20499" y="9145"/>
                  </a:lnTo>
                  <a:lnTo>
                    <a:pt x="19189" y="11758"/>
                  </a:lnTo>
                  <a:lnTo>
                    <a:pt x="17432" y="14144"/>
                  </a:lnTo>
                  <a:lnTo>
                    <a:pt x="15273" y="16266"/>
                  </a:lnTo>
                  <a:lnTo>
                    <a:pt x="12757" y="18086"/>
                  </a:lnTo>
                  <a:lnTo>
                    <a:pt x="9926" y="19567"/>
                  </a:lnTo>
                  <a:lnTo>
                    <a:pt x="6827" y="20672"/>
                  </a:lnTo>
                  <a:lnTo>
                    <a:pt x="3504" y="21362"/>
                  </a:lnTo>
                  <a:lnTo>
                    <a:pt x="0" y="2160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5" name="Google Shape;830;p8">
              <a:extLst>
                <a:ext uri="{FF2B5EF4-FFF2-40B4-BE49-F238E27FC236}">
                  <a16:creationId xmlns:a16="http://schemas.microsoft.com/office/drawing/2014/main" id="{045BB4C9-12F1-DDE5-DE9A-505932040895}"/>
                </a:ext>
              </a:extLst>
            </p:cNvPr>
            <p:cNvSpPr/>
            <p:nvPr/>
          </p:nvSpPr>
          <p:spPr>
            <a:xfrm>
              <a:off x="243950" y="356256"/>
              <a:ext cx="51261" cy="40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94"/>
                  </a:moveTo>
                  <a:lnTo>
                    <a:pt x="17035" y="0"/>
                  </a:lnTo>
                  <a:lnTo>
                    <a:pt x="21600" y="2160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6" name="Google Shape;831;p8">
              <a:extLst>
                <a:ext uri="{FF2B5EF4-FFF2-40B4-BE49-F238E27FC236}">
                  <a16:creationId xmlns:a16="http://schemas.microsoft.com/office/drawing/2014/main" id="{571D9858-B49D-622D-AC58-5A66E0CD3A06}"/>
                </a:ext>
              </a:extLst>
            </p:cNvPr>
            <p:cNvSpPr/>
            <p:nvPr/>
          </p:nvSpPr>
          <p:spPr>
            <a:xfrm>
              <a:off x="255234" y="356263"/>
              <a:ext cx="146482" cy="316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460" y="20772"/>
                  </a:lnTo>
                  <a:lnTo>
                    <a:pt x="11792" y="19049"/>
                  </a:lnTo>
                  <a:lnTo>
                    <a:pt x="8101" y="17407"/>
                  </a:lnTo>
                  <a:lnTo>
                    <a:pt x="5068" y="15549"/>
                  </a:lnTo>
                  <a:lnTo>
                    <a:pt x="2717" y="13516"/>
                  </a:lnTo>
                  <a:lnTo>
                    <a:pt x="1072" y="11350"/>
                  </a:lnTo>
                  <a:lnTo>
                    <a:pt x="158" y="9093"/>
                  </a:lnTo>
                  <a:lnTo>
                    <a:pt x="0" y="6788"/>
                  </a:lnTo>
                  <a:lnTo>
                    <a:pt x="621" y="4476"/>
                  </a:lnTo>
                  <a:lnTo>
                    <a:pt x="2045" y="2199"/>
                  </a:lnTo>
                  <a:lnTo>
                    <a:pt x="4298" y="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7" name="Google Shape;832;p8">
              <a:extLst>
                <a:ext uri="{FF2B5EF4-FFF2-40B4-BE49-F238E27FC236}">
                  <a16:creationId xmlns:a16="http://schemas.microsoft.com/office/drawing/2014/main" id="{36AA67DF-0991-7BEB-7597-4A74AAF5EB06}"/>
                </a:ext>
              </a:extLst>
            </p:cNvPr>
            <p:cNvSpPr/>
            <p:nvPr/>
          </p:nvSpPr>
          <p:spPr>
            <a:xfrm>
              <a:off x="627702" y="323121"/>
              <a:ext cx="51252" cy="40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038" y="21600"/>
                  </a:lnTo>
                  <a:lnTo>
                    <a:pt x="0" y="1581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8" name="Google Shape;833;p8">
              <a:extLst>
                <a:ext uri="{FF2B5EF4-FFF2-40B4-BE49-F238E27FC236}">
                  <a16:creationId xmlns:a16="http://schemas.microsoft.com/office/drawing/2014/main" id="{972F31E4-C3C3-057A-FE9B-B9900D35F3DE}"/>
                </a:ext>
              </a:extLst>
            </p:cNvPr>
            <p:cNvSpPr/>
            <p:nvPr/>
          </p:nvSpPr>
          <p:spPr>
            <a:xfrm>
              <a:off x="331210" y="247170"/>
              <a:ext cx="332541" cy="109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436"/>
                  </a:moveTo>
                  <a:lnTo>
                    <a:pt x="1594" y="6828"/>
                  </a:lnTo>
                  <a:lnTo>
                    <a:pt x="4261" y="2741"/>
                  </a:lnTo>
                  <a:lnTo>
                    <a:pt x="6426" y="832"/>
                  </a:lnTo>
                  <a:lnTo>
                    <a:pt x="8625" y="0"/>
                  </a:lnTo>
                  <a:lnTo>
                    <a:pt x="10817" y="213"/>
                  </a:lnTo>
                  <a:lnTo>
                    <a:pt x="12963" y="1438"/>
                  </a:lnTo>
                  <a:lnTo>
                    <a:pt x="15023" y="3642"/>
                  </a:lnTo>
                  <a:lnTo>
                    <a:pt x="16957" y="6793"/>
                  </a:lnTo>
                  <a:lnTo>
                    <a:pt x="18724" y="10858"/>
                  </a:lnTo>
                  <a:lnTo>
                    <a:pt x="20285" y="15805"/>
                  </a:lnTo>
                  <a:lnTo>
                    <a:pt x="21600" y="2160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09" name="Google Shape;834;p8">
              <a:extLst>
                <a:ext uri="{FF2B5EF4-FFF2-40B4-BE49-F238E27FC236}">
                  <a16:creationId xmlns:a16="http://schemas.microsoft.com/office/drawing/2014/main" id="{8AF67CB9-0E59-CDD2-26DE-79D4E180A0BC}"/>
                </a:ext>
              </a:extLst>
            </p:cNvPr>
            <p:cNvSpPr/>
            <p:nvPr/>
          </p:nvSpPr>
          <p:spPr>
            <a:xfrm>
              <a:off x="365082" y="316781"/>
              <a:ext cx="201008" cy="29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274"/>
                  </a:moveTo>
                  <a:lnTo>
                    <a:pt x="21049" y="16590"/>
                  </a:lnTo>
                  <a:lnTo>
                    <a:pt x="19516" y="18601"/>
                  </a:lnTo>
                  <a:lnTo>
                    <a:pt x="17179" y="20187"/>
                  </a:lnTo>
                  <a:lnTo>
                    <a:pt x="14215" y="21227"/>
                  </a:lnTo>
                  <a:lnTo>
                    <a:pt x="10802" y="21600"/>
                  </a:lnTo>
                  <a:lnTo>
                    <a:pt x="7389" y="21227"/>
                  </a:lnTo>
                  <a:lnTo>
                    <a:pt x="4423" y="20187"/>
                  </a:lnTo>
                  <a:lnTo>
                    <a:pt x="2085" y="18601"/>
                  </a:lnTo>
                  <a:lnTo>
                    <a:pt x="551" y="16590"/>
                  </a:lnTo>
                  <a:lnTo>
                    <a:pt x="0" y="14274"/>
                  </a:lnTo>
                  <a:lnTo>
                    <a:pt x="1688" y="10336"/>
                  </a:lnTo>
                  <a:lnTo>
                    <a:pt x="5401" y="5619"/>
                  </a:lnTo>
                  <a:lnTo>
                    <a:pt x="9115" y="1661"/>
                  </a:lnTo>
                  <a:lnTo>
                    <a:pt x="10802" y="0"/>
                  </a:lnTo>
                  <a:lnTo>
                    <a:pt x="17045" y="5976"/>
                  </a:lnTo>
                  <a:lnTo>
                    <a:pt x="20250" y="9455"/>
                  </a:lnTo>
                  <a:lnTo>
                    <a:pt x="21431" y="11775"/>
                  </a:lnTo>
                  <a:lnTo>
                    <a:pt x="21600" y="14274"/>
                  </a:lnTo>
                  <a:close/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0" name="Google Shape;835;p8">
              <a:extLst>
                <a:ext uri="{FF2B5EF4-FFF2-40B4-BE49-F238E27FC236}">
                  <a16:creationId xmlns:a16="http://schemas.microsoft.com/office/drawing/2014/main" id="{6CD68684-E622-B70F-649B-F047C49DAFF5}"/>
                </a:ext>
              </a:extLst>
            </p:cNvPr>
            <p:cNvSpPr/>
            <p:nvPr/>
          </p:nvSpPr>
          <p:spPr>
            <a:xfrm>
              <a:off x="0" y="0"/>
              <a:ext cx="931177" cy="93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72" y="0"/>
                  </a:moveTo>
                  <a:lnTo>
                    <a:pt x="10066" y="24"/>
                  </a:lnTo>
                  <a:lnTo>
                    <a:pt x="9275" y="106"/>
                  </a:lnTo>
                  <a:lnTo>
                    <a:pt x="8503" y="244"/>
                  </a:lnTo>
                  <a:lnTo>
                    <a:pt x="7750" y="436"/>
                  </a:lnTo>
                  <a:lnTo>
                    <a:pt x="7019" y="680"/>
                  </a:lnTo>
                  <a:lnTo>
                    <a:pt x="6313" y="973"/>
                  </a:lnTo>
                  <a:lnTo>
                    <a:pt x="5632" y="1314"/>
                  </a:lnTo>
                  <a:lnTo>
                    <a:pt x="4980" y="1700"/>
                  </a:lnTo>
                  <a:lnTo>
                    <a:pt x="4358" y="2130"/>
                  </a:lnTo>
                  <a:lnTo>
                    <a:pt x="3769" y="2601"/>
                  </a:lnTo>
                  <a:lnTo>
                    <a:pt x="3214" y="3112"/>
                  </a:lnTo>
                  <a:lnTo>
                    <a:pt x="2696" y="3659"/>
                  </a:lnTo>
                  <a:lnTo>
                    <a:pt x="2217" y="4242"/>
                  </a:lnTo>
                  <a:lnTo>
                    <a:pt x="1779" y="4858"/>
                  </a:lnTo>
                  <a:lnTo>
                    <a:pt x="1384" y="5505"/>
                  </a:lnTo>
                  <a:lnTo>
                    <a:pt x="1034" y="6181"/>
                  </a:lnTo>
                  <a:lnTo>
                    <a:pt x="732" y="6884"/>
                  </a:lnTo>
                  <a:lnTo>
                    <a:pt x="478" y="7611"/>
                  </a:lnTo>
                  <a:lnTo>
                    <a:pt x="276" y="8361"/>
                  </a:lnTo>
                  <a:lnTo>
                    <a:pt x="128" y="9132"/>
                  </a:lnTo>
                  <a:lnTo>
                    <a:pt x="35" y="9921"/>
                  </a:lnTo>
                  <a:lnTo>
                    <a:pt x="0" y="10727"/>
                  </a:lnTo>
                  <a:lnTo>
                    <a:pt x="24" y="11534"/>
                  </a:lnTo>
                  <a:lnTo>
                    <a:pt x="106" y="12324"/>
                  </a:lnTo>
                  <a:lnTo>
                    <a:pt x="244" y="13097"/>
                  </a:lnTo>
                  <a:lnTo>
                    <a:pt x="436" y="13850"/>
                  </a:lnTo>
                  <a:lnTo>
                    <a:pt x="680" y="14580"/>
                  </a:lnTo>
                  <a:lnTo>
                    <a:pt x="973" y="15287"/>
                  </a:lnTo>
                  <a:lnTo>
                    <a:pt x="1314" y="15968"/>
                  </a:lnTo>
                  <a:lnTo>
                    <a:pt x="1700" y="16620"/>
                  </a:lnTo>
                  <a:lnTo>
                    <a:pt x="2130" y="17242"/>
                  </a:lnTo>
                  <a:lnTo>
                    <a:pt x="2601" y="17831"/>
                  </a:lnTo>
                  <a:lnTo>
                    <a:pt x="3112" y="18385"/>
                  </a:lnTo>
                  <a:lnTo>
                    <a:pt x="3660" y="18903"/>
                  </a:lnTo>
                  <a:lnTo>
                    <a:pt x="4242" y="19382"/>
                  </a:lnTo>
                  <a:lnTo>
                    <a:pt x="4858" y="19821"/>
                  </a:lnTo>
                  <a:lnTo>
                    <a:pt x="5505" y="20216"/>
                  </a:lnTo>
                  <a:lnTo>
                    <a:pt x="6181" y="20566"/>
                  </a:lnTo>
                  <a:lnTo>
                    <a:pt x="6884" y="20868"/>
                  </a:lnTo>
                  <a:lnTo>
                    <a:pt x="7611" y="21122"/>
                  </a:lnTo>
                  <a:lnTo>
                    <a:pt x="8361" y="21324"/>
                  </a:lnTo>
                  <a:lnTo>
                    <a:pt x="9132" y="21472"/>
                  </a:lnTo>
                  <a:lnTo>
                    <a:pt x="9921" y="21565"/>
                  </a:lnTo>
                  <a:lnTo>
                    <a:pt x="10727" y="21600"/>
                  </a:lnTo>
                  <a:lnTo>
                    <a:pt x="11533" y="21576"/>
                  </a:lnTo>
                  <a:lnTo>
                    <a:pt x="12324" y="21494"/>
                  </a:lnTo>
                  <a:lnTo>
                    <a:pt x="13096" y="21355"/>
                  </a:lnTo>
                  <a:lnTo>
                    <a:pt x="13849" y="21164"/>
                  </a:lnTo>
                  <a:lnTo>
                    <a:pt x="14580" y="20920"/>
                  </a:lnTo>
                  <a:lnTo>
                    <a:pt x="15287" y="20627"/>
                  </a:lnTo>
                  <a:lnTo>
                    <a:pt x="15967" y="20286"/>
                  </a:lnTo>
                  <a:lnTo>
                    <a:pt x="16619" y="19899"/>
                  </a:lnTo>
                  <a:lnTo>
                    <a:pt x="17241" y="19470"/>
                  </a:lnTo>
                  <a:lnTo>
                    <a:pt x="17831" y="18998"/>
                  </a:lnTo>
                  <a:lnTo>
                    <a:pt x="18385" y="18488"/>
                  </a:lnTo>
                  <a:lnTo>
                    <a:pt x="18903" y="17940"/>
                  </a:lnTo>
                  <a:lnTo>
                    <a:pt x="19382" y="17357"/>
                  </a:lnTo>
                  <a:lnTo>
                    <a:pt x="19820" y="16741"/>
                  </a:lnTo>
                  <a:lnTo>
                    <a:pt x="20215" y="16094"/>
                  </a:lnTo>
                  <a:lnTo>
                    <a:pt x="20565" y="15418"/>
                  </a:lnTo>
                  <a:lnTo>
                    <a:pt x="20868" y="14716"/>
                  </a:lnTo>
                  <a:lnTo>
                    <a:pt x="21122" y="13988"/>
                  </a:lnTo>
                  <a:lnTo>
                    <a:pt x="21324" y="13238"/>
                  </a:lnTo>
                  <a:lnTo>
                    <a:pt x="21472" y="12467"/>
                  </a:lnTo>
                  <a:lnTo>
                    <a:pt x="21565" y="11678"/>
                  </a:lnTo>
                  <a:lnTo>
                    <a:pt x="21600" y="10872"/>
                  </a:lnTo>
                  <a:lnTo>
                    <a:pt x="21576" y="10066"/>
                  </a:lnTo>
                  <a:lnTo>
                    <a:pt x="21494" y="9275"/>
                  </a:lnTo>
                  <a:lnTo>
                    <a:pt x="21356" y="8503"/>
                  </a:lnTo>
                  <a:lnTo>
                    <a:pt x="21164" y="7750"/>
                  </a:lnTo>
                  <a:lnTo>
                    <a:pt x="20920" y="7019"/>
                  </a:lnTo>
                  <a:lnTo>
                    <a:pt x="20627" y="6312"/>
                  </a:lnTo>
                  <a:lnTo>
                    <a:pt x="20286" y="5632"/>
                  </a:lnTo>
                  <a:lnTo>
                    <a:pt x="19899" y="4980"/>
                  </a:lnTo>
                  <a:lnTo>
                    <a:pt x="19470" y="4358"/>
                  </a:lnTo>
                  <a:lnTo>
                    <a:pt x="18998" y="3769"/>
                  </a:lnTo>
                  <a:lnTo>
                    <a:pt x="18488" y="3214"/>
                  </a:lnTo>
                  <a:lnTo>
                    <a:pt x="17940" y="2696"/>
                  </a:lnTo>
                  <a:lnTo>
                    <a:pt x="17357" y="2217"/>
                  </a:lnTo>
                  <a:lnTo>
                    <a:pt x="16741" y="1779"/>
                  </a:lnTo>
                  <a:lnTo>
                    <a:pt x="16094" y="1384"/>
                  </a:lnTo>
                  <a:lnTo>
                    <a:pt x="15418" y="1034"/>
                  </a:lnTo>
                  <a:lnTo>
                    <a:pt x="14716" y="731"/>
                  </a:lnTo>
                  <a:lnTo>
                    <a:pt x="13988" y="478"/>
                  </a:lnTo>
                  <a:lnTo>
                    <a:pt x="13238" y="276"/>
                  </a:lnTo>
                  <a:lnTo>
                    <a:pt x="12467" y="128"/>
                  </a:lnTo>
                  <a:lnTo>
                    <a:pt x="11678" y="35"/>
                  </a:lnTo>
                  <a:lnTo>
                    <a:pt x="1087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1" name="Google Shape;836;p8">
              <a:extLst>
                <a:ext uri="{FF2B5EF4-FFF2-40B4-BE49-F238E27FC236}">
                  <a16:creationId xmlns:a16="http://schemas.microsoft.com/office/drawing/2014/main" id="{D58964AA-39B1-9A5C-053D-789AB979FB43}"/>
                </a:ext>
              </a:extLst>
            </p:cNvPr>
            <p:cNvSpPr/>
            <p:nvPr/>
          </p:nvSpPr>
          <p:spPr>
            <a:xfrm>
              <a:off x="162229" y="162242"/>
              <a:ext cx="606715" cy="606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72"/>
                  </a:moveTo>
                  <a:lnTo>
                    <a:pt x="21519" y="12131"/>
                  </a:lnTo>
                  <a:lnTo>
                    <a:pt x="21298" y="13347"/>
                  </a:lnTo>
                  <a:lnTo>
                    <a:pt x="20946" y="14510"/>
                  </a:lnTo>
                  <a:lnTo>
                    <a:pt x="20471" y="15614"/>
                  </a:lnTo>
                  <a:lnTo>
                    <a:pt x="19880" y="16651"/>
                  </a:lnTo>
                  <a:lnTo>
                    <a:pt x="19182" y="17611"/>
                  </a:lnTo>
                  <a:lnTo>
                    <a:pt x="18386" y="18488"/>
                  </a:lnTo>
                  <a:lnTo>
                    <a:pt x="17499" y="19272"/>
                  </a:lnTo>
                  <a:lnTo>
                    <a:pt x="16529" y="19957"/>
                  </a:lnTo>
                  <a:lnTo>
                    <a:pt x="15485" y="20534"/>
                  </a:lnTo>
                  <a:lnTo>
                    <a:pt x="14374" y="20995"/>
                  </a:lnTo>
                  <a:lnTo>
                    <a:pt x="13206" y="21331"/>
                  </a:lnTo>
                  <a:lnTo>
                    <a:pt x="11988" y="21536"/>
                  </a:lnTo>
                  <a:lnTo>
                    <a:pt x="10728" y="21600"/>
                  </a:lnTo>
                  <a:lnTo>
                    <a:pt x="9469" y="21519"/>
                  </a:lnTo>
                  <a:lnTo>
                    <a:pt x="8253" y="21298"/>
                  </a:lnTo>
                  <a:lnTo>
                    <a:pt x="7090" y="20946"/>
                  </a:lnTo>
                  <a:lnTo>
                    <a:pt x="5986" y="20470"/>
                  </a:lnTo>
                  <a:lnTo>
                    <a:pt x="4949" y="19880"/>
                  </a:lnTo>
                  <a:lnTo>
                    <a:pt x="3989" y="19182"/>
                  </a:lnTo>
                  <a:lnTo>
                    <a:pt x="3112" y="18385"/>
                  </a:lnTo>
                  <a:lnTo>
                    <a:pt x="2328" y="17498"/>
                  </a:lnTo>
                  <a:lnTo>
                    <a:pt x="1643" y="16528"/>
                  </a:lnTo>
                  <a:lnTo>
                    <a:pt x="1066" y="15484"/>
                  </a:lnTo>
                  <a:lnTo>
                    <a:pt x="605" y="14374"/>
                  </a:lnTo>
                  <a:lnTo>
                    <a:pt x="269" y="13205"/>
                  </a:lnTo>
                  <a:lnTo>
                    <a:pt x="64" y="11987"/>
                  </a:lnTo>
                  <a:lnTo>
                    <a:pt x="0" y="10727"/>
                  </a:lnTo>
                  <a:lnTo>
                    <a:pt x="81" y="9468"/>
                  </a:lnTo>
                  <a:lnTo>
                    <a:pt x="302" y="8253"/>
                  </a:lnTo>
                  <a:lnTo>
                    <a:pt x="654" y="7089"/>
                  </a:lnTo>
                  <a:lnTo>
                    <a:pt x="1130" y="5985"/>
                  </a:lnTo>
                  <a:lnTo>
                    <a:pt x="1720" y="4949"/>
                  </a:lnTo>
                  <a:lnTo>
                    <a:pt x="2418" y="3988"/>
                  </a:lnTo>
                  <a:lnTo>
                    <a:pt x="3214" y="3112"/>
                  </a:lnTo>
                  <a:lnTo>
                    <a:pt x="4102" y="2327"/>
                  </a:lnTo>
                  <a:lnTo>
                    <a:pt x="5072" y="1643"/>
                  </a:lnTo>
                  <a:lnTo>
                    <a:pt x="6116" y="1066"/>
                  </a:lnTo>
                  <a:lnTo>
                    <a:pt x="7226" y="605"/>
                  </a:lnTo>
                  <a:lnTo>
                    <a:pt x="8394" y="269"/>
                  </a:lnTo>
                  <a:lnTo>
                    <a:pt x="9613" y="64"/>
                  </a:lnTo>
                  <a:lnTo>
                    <a:pt x="10873" y="0"/>
                  </a:lnTo>
                  <a:lnTo>
                    <a:pt x="12132" y="81"/>
                  </a:lnTo>
                  <a:lnTo>
                    <a:pt x="13347" y="302"/>
                  </a:lnTo>
                  <a:lnTo>
                    <a:pt x="14511" y="654"/>
                  </a:lnTo>
                  <a:lnTo>
                    <a:pt x="15615" y="1129"/>
                  </a:lnTo>
                  <a:lnTo>
                    <a:pt x="16651" y="1720"/>
                  </a:lnTo>
                  <a:lnTo>
                    <a:pt x="17612" y="2418"/>
                  </a:lnTo>
                  <a:lnTo>
                    <a:pt x="18488" y="3214"/>
                  </a:lnTo>
                  <a:lnTo>
                    <a:pt x="19273" y="4101"/>
                  </a:lnTo>
                  <a:lnTo>
                    <a:pt x="19957" y="5071"/>
                  </a:lnTo>
                  <a:lnTo>
                    <a:pt x="20534" y="6115"/>
                  </a:lnTo>
                  <a:lnTo>
                    <a:pt x="20995" y="7226"/>
                  </a:lnTo>
                  <a:lnTo>
                    <a:pt x="21331" y="8394"/>
                  </a:lnTo>
                  <a:lnTo>
                    <a:pt x="21536" y="9612"/>
                  </a:lnTo>
                  <a:lnTo>
                    <a:pt x="21600" y="10872"/>
                  </a:lnTo>
                  <a:close/>
                </a:path>
              </a:pathLst>
            </a:custGeom>
            <a:grpFill/>
            <a:ln w="11200" cap="flat">
              <a:solidFill>
                <a:srgbClr val="FFFFFF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2" name="Google Shape;837;p8">
              <a:extLst>
                <a:ext uri="{FF2B5EF4-FFF2-40B4-BE49-F238E27FC236}">
                  <a16:creationId xmlns:a16="http://schemas.microsoft.com/office/drawing/2014/main" id="{DD805DB7-05EF-6FB9-600F-0E7B04C76029}"/>
                </a:ext>
              </a:extLst>
            </p:cNvPr>
            <p:cNvSpPr/>
            <p:nvPr/>
          </p:nvSpPr>
          <p:spPr>
            <a:xfrm>
              <a:off x="464119" y="656561"/>
              <a:ext cx="30125" cy="59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10" y="21600"/>
                  </a:moveTo>
                  <a:lnTo>
                    <a:pt x="0" y="10732"/>
                  </a:lnTo>
                  <a:lnTo>
                    <a:pt x="21600" y="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3" name="Google Shape;838;p8">
              <a:extLst>
                <a:ext uri="{FF2B5EF4-FFF2-40B4-BE49-F238E27FC236}">
                  <a16:creationId xmlns:a16="http://schemas.microsoft.com/office/drawing/2014/main" id="{A3319D8A-0579-01E7-E287-591ACA9A0240}"/>
                </a:ext>
              </a:extLst>
            </p:cNvPr>
            <p:cNvSpPr/>
            <p:nvPr/>
          </p:nvSpPr>
          <p:spPr>
            <a:xfrm>
              <a:off x="466799" y="425142"/>
              <a:ext cx="222897" cy="261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55" y="0"/>
                  </a:moveTo>
                  <a:lnTo>
                    <a:pt x="21409" y="835"/>
                  </a:lnTo>
                  <a:lnTo>
                    <a:pt x="21519" y="1683"/>
                  </a:lnTo>
                  <a:lnTo>
                    <a:pt x="21583" y="2542"/>
                  </a:lnTo>
                  <a:lnTo>
                    <a:pt x="21600" y="3411"/>
                  </a:lnTo>
                  <a:lnTo>
                    <a:pt x="21296" y="6379"/>
                  </a:lnTo>
                  <a:lnTo>
                    <a:pt x="20460" y="9192"/>
                  </a:lnTo>
                  <a:lnTo>
                    <a:pt x="19138" y="11812"/>
                  </a:lnTo>
                  <a:lnTo>
                    <a:pt x="17375" y="14202"/>
                  </a:lnTo>
                  <a:lnTo>
                    <a:pt x="15213" y="16323"/>
                  </a:lnTo>
                  <a:lnTo>
                    <a:pt x="12699" y="18139"/>
                  </a:lnTo>
                  <a:lnTo>
                    <a:pt x="9876" y="19612"/>
                  </a:lnTo>
                  <a:lnTo>
                    <a:pt x="6789" y="20705"/>
                  </a:lnTo>
                  <a:lnTo>
                    <a:pt x="3482" y="21380"/>
                  </a:lnTo>
                  <a:lnTo>
                    <a:pt x="0" y="2160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4" name="Google Shape;839;p8">
              <a:extLst>
                <a:ext uri="{FF2B5EF4-FFF2-40B4-BE49-F238E27FC236}">
                  <a16:creationId xmlns:a16="http://schemas.microsoft.com/office/drawing/2014/main" id="{9BF35B3F-215F-2FBE-F83B-7BECB619BC69}"/>
                </a:ext>
              </a:extLst>
            </p:cNvPr>
            <p:cNvSpPr/>
            <p:nvPr/>
          </p:nvSpPr>
          <p:spPr>
            <a:xfrm>
              <a:off x="242147" y="354492"/>
              <a:ext cx="51638" cy="40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39"/>
                  </a:moveTo>
                  <a:lnTo>
                    <a:pt x="17125" y="0"/>
                  </a:lnTo>
                  <a:lnTo>
                    <a:pt x="21600" y="2160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5" name="Google Shape;840;p8">
              <a:extLst>
                <a:ext uri="{FF2B5EF4-FFF2-40B4-BE49-F238E27FC236}">
                  <a16:creationId xmlns:a16="http://schemas.microsoft.com/office/drawing/2014/main" id="{708A4420-F728-FD08-374F-1A57C2582CAD}"/>
                </a:ext>
              </a:extLst>
            </p:cNvPr>
            <p:cNvSpPr/>
            <p:nvPr/>
          </p:nvSpPr>
          <p:spPr>
            <a:xfrm>
              <a:off x="252949" y="354491"/>
              <a:ext cx="146647" cy="320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431" y="20761"/>
                  </a:lnTo>
                  <a:lnTo>
                    <a:pt x="11732" y="19024"/>
                  </a:lnTo>
                  <a:lnTo>
                    <a:pt x="8028" y="17375"/>
                  </a:lnTo>
                  <a:lnTo>
                    <a:pt x="4991" y="15512"/>
                  </a:lnTo>
                  <a:lnTo>
                    <a:pt x="2646" y="13477"/>
                  </a:lnTo>
                  <a:lnTo>
                    <a:pt x="1017" y="11311"/>
                  </a:lnTo>
                  <a:lnTo>
                    <a:pt x="127" y="9057"/>
                  </a:lnTo>
                  <a:lnTo>
                    <a:pt x="0" y="6757"/>
                  </a:lnTo>
                  <a:lnTo>
                    <a:pt x="661" y="4453"/>
                  </a:lnTo>
                  <a:lnTo>
                    <a:pt x="2133" y="2187"/>
                  </a:lnTo>
                  <a:lnTo>
                    <a:pt x="4441" y="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6" name="Google Shape;841;p8">
              <a:extLst>
                <a:ext uri="{FF2B5EF4-FFF2-40B4-BE49-F238E27FC236}">
                  <a16:creationId xmlns:a16="http://schemas.microsoft.com/office/drawing/2014/main" id="{23C90F74-D2CC-7B76-67F7-8B729014EA49}"/>
                </a:ext>
              </a:extLst>
            </p:cNvPr>
            <p:cNvSpPr/>
            <p:nvPr/>
          </p:nvSpPr>
          <p:spPr>
            <a:xfrm>
              <a:off x="630266" y="323663"/>
              <a:ext cx="52023" cy="40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937" y="21600"/>
                  </a:lnTo>
                  <a:lnTo>
                    <a:pt x="0" y="15654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7" name="Google Shape;842;p8">
              <a:extLst>
                <a:ext uri="{FF2B5EF4-FFF2-40B4-BE49-F238E27FC236}">
                  <a16:creationId xmlns:a16="http://schemas.microsoft.com/office/drawing/2014/main" id="{705955F5-5AB4-19ED-9B89-1392C24891CB}"/>
                </a:ext>
              </a:extLst>
            </p:cNvPr>
            <p:cNvSpPr/>
            <p:nvPr/>
          </p:nvSpPr>
          <p:spPr>
            <a:xfrm>
              <a:off x="330836" y="245415"/>
              <a:ext cx="335858" cy="111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35"/>
                  </a:moveTo>
                  <a:lnTo>
                    <a:pt x="1604" y="6604"/>
                  </a:lnTo>
                  <a:lnTo>
                    <a:pt x="4283" y="2621"/>
                  </a:lnTo>
                  <a:lnTo>
                    <a:pt x="6455" y="778"/>
                  </a:lnTo>
                  <a:lnTo>
                    <a:pt x="8658" y="0"/>
                  </a:lnTo>
                  <a:lnTo>
                    <a:pt x="10852" y="254"/>
                  </a:lnTo>
                  <a:lnTo>
                    <a:pt x="12998" y="1508"/>
                  </a:lnTo>
                  <a:lnTo>
                    <a:pt x="15055" y="3727"/>
                  </a:lnTo>
                  <a:lnTo>
                    <a:pt x="16984" y="6879"/>
                  </a:lnTo>
                  <a:lnTo>
                    <a:pt x="18745" y="10931"/>
                  </a:lnTo>
                  <a:lnTo>
                    <a:pt x="20296" y="15849"/>
                  </a:lnTo>
                  <a:lnTo>
                    <a:pt x="21600" y="2160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618" name="Google Shape;843;p8">
              <a:extLst>
                <a:ext uri="{FF2B5EF4-FFF2-40B4-BE49-F238E27FC236}">
                  <a16:creationId xmlns:a16="http://schemas.microsoft.com/office/drawing/2014/main" id="{5D6D25FB-FBC0-AFC2-F74B-CA48037DE7A8}"/>
                </a:ext>
              </a:extLst>
            </p:cNvPr>
            <p:cNvSpPr/>
            <p:nvPr/>
          </p:nvSpPr>
          <p:spPr>
            <a:xfrm>
              <a:off x="371403" y="315859"/>
              <a:ext cx="203241" cy="29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322"/>
                  </a:moveTo>
                  <a:lnTo>
                    <a:pt x="21027" y="16636"/>
                  </a:lnTo>
                  <a:lnTo>
                    <a:pt x="19474" y="18640"/>
                  </a:lnTo>
                  <a:lnTo>
                    <a:pt x="17121" y="20216"/>
                  </a:lnTo>
                  <a:lnTo>
                    <a:pt x="14146" y="21242"/>
                  </a:lnTo>
                  <a:lnTo>
                    <a:pt x="10730" y="21600"/>
                  </a:lnTo>
                  <a:lnTo>
                    <a:pt x="7320" y="21211"/>
                  </a:lnTo>
                  <a:lnTo>
                    <a:pt x="4365" y="20157"/>
                  </a:lnTo>
                  <a:lnTo>
                    <a:pt x="2042" y="18560"/>
                  </a:lnTo>
                  <a:lnTo>
                    <a:pt x="528" y="16542"/>
                  </a:lnTo>
                  <a:lnTo>
                    <a:pt x="0" y="14224"/>
                  </a:lnTo>
                  <a:lnTo>
                    <a:pt x="1726" y="10295"/>
                  </a:lnTo>
                  <a:lnTo>
                    <a:pt x="5486" y="5595"/>
                  </a:lnTo>
                  <a:lnTo>
                    <a:pt x="9239" y="1654"/>
                  </a:lnTo>
                  <a:lnTo>
                    <a:pt x="10944" y="0"/>
                  </a:lnTo>
                  <a:lnTo>
                    <a:pt x="17127" y="6004"/>
                  </a:lnTo>
                  <a:lnTo>
                    <a:pt x="20298" y="9498"/>
                  </a:lnTo>
                  <a:lnTo>
                    <a:pt x="21456" y="11823"/>
                  </a:lnTo>
                  <a:lnTo>
                    <a:pt x="21600" y="14322"/>
                  </a:lnTo>
                  <a:close/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</p:grpSp>
      <p:grpSp>
        <p:nvGrpSpPr>
          <p:cNvPr id="619" name="Google Shape;602;p6">
            <a:extLst>
              <a:ext uri="{FF2B5EF4-FFF2-40B4-BE49-F238E27FC236}">
                <a16:creationId xmlns:a16="http://schemas.microsoft.com/office/drawing/2014/main" id="{CFFC4E5E-A0AE-483B-6F1A-07D84B5F8C31}"/>
              </a:ext>
            </a:extLst>
          </p:cNvPr>
          <p:cNvGrpSpPr/>
          <p:nvPr/>
        </p:nvGrpSpPr>
        <p:grpSpPr>
          <a:xfrm>
            <a:off x="9703588" y="780956"/>
            <a:ext cx="899438" cy="899469"/>
            <a:chOff x="0" y="0"/>
            <a:chExt cx="899436" cy="899467"/>
          </a:xfrm>
        </p:grpSpPr>
        <p:sp>
          <p:nvSpPr>
            <p:cNvPr id="620" name="Google Shape;603;p6">
              <a:extLst>
                <a:ext uri="{FF2B5EF4-FFF2-40B4-BE49-F238E27FC236}">
                  <a16:creationId xmlns:a16="http://schemas.microsoft.com/office/drawing/2014/main" id="{E4F82FF8-FA8F-2646-A0D6-90ED77F62F1F}"/>
                </a:ext>
              </a:extLst>
            </p:cNvPr>
            <p:cNvSpPr/>
            <p:nvPr/>
          </p:nvSpPr>
          <p:spPr>
            <a:xfrm>
              <a:off x="0" y="0"/>
              <a:ext cx="899437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621" name="Google Shape;604;p6">
              <a:extLst>
                <a:ext uri="{FF2B5EF4-FFF2-40B4-BE49-F238E27FC236}">
                  <a16:creationId xmlns:a16="http://schemas.microsoft.com/office/drawing/2014/main" id="{5E48B300-8A0E-5FD5-106D-E705784878BC}"/>
                </a:ext>
              </a:extLst>
            </p:cNvPr>
            <p:cNvGrpSpPr/>
            <p:nvPr/>
          </p:nvGrpSpPr>
          <p:grpSpPr>
            <a:xfrm>
              <a:off x="83809" y="112493"/>
              <a:ext cx="709024" cy="709024"/>
              <a:chOff x="0" y="0"/>
              <a:chExt cx="709023" cy="709023"/>
            </a:xfrm>
          </p:grpSpPr>
          <p:pic>
            <p:nvPicPr>
              <p:cNvPr id="622" name="Google Shape;605;p6" descr="Google Shape;605;p6">
                <a:extLst>
                  <a:ext uri="{FF2B5EF4-FFF2-40B4-BE49-F238E27FC236}">
                    <a16:creationId xmlns:a16="http://schemas.microsoft.com/office/drawing/2014/main" id="{5F8BD9C9-5F89-403E-B98E-5EF4C6166A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0" y="168025"/>
                <a:ext cx="709024" cy="5409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623" name="Google Shape;606;p6" descr="Google Shape;606;p6">
                <a:extLst>
                  <a:ext uri="{FF2B5EF4-FFF2-40B4-BE49-F238E27FC236}">
                    <a16:creationId xmlns:a16="http://schemas.microsoft.com/office/drawing/2014/main" id="{C2283144-EF91-EA6A-97B6-06FDE59240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/>
              <a:srcRect l="24382" t="18603" b="27410"/>
              <a:stretch>
                <a:fillRect/>
              </a:stretch>
            </p:blipFill>
            <p:spPr>
              <a:xfrm>
                <a:off x="71846" y="112558"/>
                <a:ext cx="483086" cy="32459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624" name="Google Shape;607;p6">
                <a:extLst>
                  <a:ext uri="{FF2B5EF4-FFF2-40B4-BE49-F238E27FC236}">
                    <a16:creationId xmlns:a16="http://schemas.microsoft.com/office/drawing/2014/main" id="{D430BCFF-A62B-D4C6-398B-EF942E179363}"/>
                  </a:ext>
                </a:extLst>
              </p:cNvPr>
              <p:cNvGrpSpPr/>
              <p:nvPr/>
            </p:nvGrpSpPr>
            <p:grpSpPr>
              <a:xfrm>
                <a:off x="460159" y="0"/>
                <a:ext cx="189545" cy="178385"/>
                <a:chOff x="0" y="0"/>
                <a:chExt cx="189544" cy="178384"/>
              </a:xfrm>
            </p:grpSpPr>
            <p:sp>
              <p:nvSpPr>
                <p:cNvPr id="625" name="Óvalo">
                  <a:extLst>
                    <a:ext uri="{FF2B5EF4-FFF2-40B4-BE49-F238E27FC236}">
                      <a16:creationId xmlns:a16="http://schemas.microsoft.com/office/drawing/2014/main" id="{D96155DC-077D-A2BC-1DB0-0AD35516F8E6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189546" cy="178386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626" name="€">
                  <a:extLst>
                    <a:ext uri="{FF2B5EF4-FFF2-40B4-BE49-F238E27FC236}">
                      <a16:creationId xmlns:a16="http://schemas.microsoft.com/office/drawing/2014/main" id="{3E35FCA6-D979-08E6-1882-A76C79977951}"/>
                    </a:ext>
                  </a:extLst>
                </p:cNvPr>
                <p:cNvSpPr txBox="1"/>
                <p:nvPr/>
              </p:nvSpPr>
              <p:spPr>
                <a:xfrm>
                  <a:off x="79832" y="25692"/>
                  <a:ext cx="29879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</p:grpSp>
      </p:grpSp>
      <p:grpSp>
        <p:nvGrpSpPr>
          <p:cNvPr id="627" name="Grupo 626">
            <a:extLst>
              <a:ext uri="{FF2B5EF4-FFF2-40B4-BE49-F238E27FC236}">
                <a16:creationId xmlns:a16="http://schemas.microsoft.com/office/drawing/2014/main" id="{F501B065-35EA-AAC0-5682-BF3AC959C14F}"/>
              </a:ext>
            </a:extLst>
          </p:cNvPr>
          <p:cNvGrpSpPr/>
          <p:nvPr/>
        </p:nvGrpSpPr>
        <p:grpSpPr>
          <a:xfrm>
            <a:off x="5358910" y="5434093"/>
            <a:ext cx="931207" cy="931235"/>
            <a:chOff x="5358910" y="5434093"/>
            <a:chExt cx="931207" cy="931235"/>
          </a:xfrm>
        </p:grpSpPr>
        <p:grpSp>
          <p:nvGrpSpPr>
            <p:cNvPr id="628" name="Google Shape;846;p8">
              <a:extLst>
                <a:ext uri="{FF2B5EF4-FFF2-40B4-BE49-F238E27FC236}">
                  <a16:creationId xmlns:a16="http://schemas.microsoft.com/office/drawing/2014/main" id="{ED75C33E-B834-0797-4835-2F713B5D1163}"/>
                </a:ext>
              </a:extLst>
            </p:cNvPr>
            <p:cNvGrpSpPr/>
            <p:nvPr/>
          </p:nvGrpSpPr>
          <p:grpSpPr>
            <a:xfrm>
              <a:off x="5358910" y="5434093"/>
              <a:ext cx="931207" cy="931235"/>
              <a:chOff x="0" y="0"/>
              <a:chExt cx="931204" cy="931232"/>
            </a:xfrm>
            <a:solidFill>
              <a:srgbClr val="1A75CF"/>
            </a:solidFill>
          </p:grpSpPr>
          <p:sp>
            <p:nvSpPr>
              <p:cNvPr id="630" name="Google Shape;847;p8">
                <a:extLst>
                  <a:ext uri="{FF2B5EF4-FFF2-40B4-BE49-F238E27FC236}">
                    <a16:creationId xmlns:a16="http://schemas.microsoft.com/office/drawing/2014/main" id="{1A49E689-CC9C-A64F-0040-608FDE3B72B3}"/>
                  </a:ext>
                </a:extLst>
              </p:cNvPr>
              <p:cNvSpPr/>
              <p:nvPr/>
            </p:nvSpPr>
            <p:spPr>
              <a:xfrm>
                <a:off x="0" y="0"/>
                <a:ext cx="931204" cy="931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9994" y="30"/>
                    </a:lnTo>
                    <a:lnTo>
                      <a:pt x="9204" y="117"/>
                    </a:lnTo>
                    <a:lnTo>
                      <a:pt x="8432" y="260"/>
                    </a:lnTo>
                    <a:lnTo>
                      <a:pt x="7681" y="457"/>
                    </a:lnTo>
                    <a:lnTo>
                      <a:pt x="6951" y="706"/>
                    </a:lnTo>
                    <a:lnTo>
                      <a:pt x="6247" y="1004"/>
                    </a:lnTo>
                    <a:lnTo>
                      <a:pt x="5569" y="1349"/>
                    </a:lnTo>
                    <a:lnTo>
                      <a:pt x="4919" y="1740"/>
                    </a:lnTo>
                    <a:lnTo>
                      <a:pt x="4300" y="2174"/>
                    </a:lnTo>
                    <a:lnTo>
                      <a:pt x="3714" y="2649"/>
                    </a:lnTo>
                    <a:lnTo>
                      <a:pt x="3163" y="3163"/>
                    </a:lnTo>
                    <a:lnTo>
                      <a:pt x="2649" y="3714"/>
                    </a:lnTo>
                    <a:lnTo>
                      <a:pt x="2174" y="4300"/>
                    </a:lnTo>
                    <a:lnTo>
                      <a:pt x="1740" y="4919"/>
                    </a:lnTo>
                    <a:lnTo>
                      <a:pt x="1349" y="5569"/>
                    </a:lnTo>
                    <a:lnTo>
                      <a:pt x="1004" y="6247"/>
                    </a:lnTo>
                    <a:lnTo>
                      <a:pt x="706" y="6951"/>
                    </a:lnTo>
                    <a:lnTo>
                      <a:pt x="457" y="7680"/>
                    </a:lnTo>
                    <a:lnTo>
                      <a:pt x="260" y="8432"/>
                    </a:lnTo>
                    <a:lnTo>
                      <a:pt x="117" y="9204"/>
                    </a:lnTo>
                    <a:lnTo>
                      <a:pt x="30" y="9994"/>
                    </a:lnTo>
                    <a:lnTo>
                      <a:pt x="0" y="10800"/>
                    </a:lnTo>
                    <a:lnTo>
                      <a:pt x="30" y="11606"/>
                    </a:lnTo>
                    <a:lnTo>
                      <a:pt x="117" y="12396"/>
                    </a:lnTo>
                    <a:lnTo>
                      <a:pt x="260" y="13167"/>
                    </a:lnTo>
                    <a:lnTo>
                      <a:pt x="457" y="13919"/>
                    </a:lnTo>
                    <a:lnTo>
                      <a:pt x="706" y="14648"/>
                    </a:lnTo>
                    <a:lnTo>
                      <a:pt x="1004" y="15353"/>
                    </a:lnTo>
                    <a:lnTo>
                      <a:pt x="1349" y="16031"/>
                    </a:lnTo>
                    <a:lnTo>
                      <a:pt x="1740" y="16681"/>
                    </a:lnTo>
                    <a:lnTo>
                      <a:pt x="2174" y="17299"/>
                    </a:lnTo>
                    <a:lnTo>
                      <a:pt x="2649" y="17885"/>
                    </a:lnTo>
                    <a:lnTo>
                      <a:pt x="3163" y="18437"/>
                    </a:lnTo>
                    <a:lnTo>
                      <a:pt x="3714" y="18951"/>
                    </a:lnTo>
                    <a:lnTo>
                      <a:pt x="4300" y="19426"/>
                    </a:lnTo>
                    <a:lnTo>
                      <a:pt x="4919" y="19860"/>
                    </a:lnTo>
                    <a:lnTo>
                      <a:pt x="5569" y="20251"/>
                    </a:lnTo>
                    <a:lnTo>
                      <a:pt x="6247" y="20596"/>
                    </a:lnTo>
                    <a:lnTo>
                      <a:pt x="6951" y="20894"/>
                    </a:lnTo>
                    <a:lnTo>
                      <a:pt x="7681" y="21143"/>
                    </a:lnTo>
                    <a:lnTo>
                      <a:pt x="8432" y="21340"/>
                    </a:lnTo>
                    <a:lnTo>
                      <a:pt x="9204" y="21483"/>
                    </a:lnTo>
                    <a:lnTo>
                      <a:pt x="9994" y="21570"/>
                    </a:lnTo>
                    <a:lnTo>
                      <a:pt x="10800" y="21600"/>
                    </a:lnTo>
                    <a:lnTo>
                      <a:pt x="11606" y="21570"/>
                    </a:lnTo>
                    <a:lnTo>
                      <a:pt x="12396" y="21483"/>
                    </a:lnTo>
                    <a:lnTo>
                      <a:pt x="13167" y="21340"/>
                    </a:lnTo>
                    <a:lnTo>
                      <a:pt x="13919" y="21143"/>
                    </a:lnTo>
                    <a:lnTo>
                      <a:pt x="14648" y="20894"/>
                    </a:lnTo>
                    <a:lnTo>
                      <a:pt x="15353" y="20596"/>
                    </a:lnTo>
                    <a:lnTo>
                      <a:pt x="16031" y="20251"/>
                    </a:lnTo>
                    <a:lnTo>
                      <a:pt x="16681" y="19860"/>
                    </a:lnTo>
                    <a:lnTo>
                      <a:pt x="17299" y="19426"/>
                    </a:lnTo>
                    <a:lnTo>
                      <a:pt x="17885" y="18951"/>
                    </a:lnTo>
                    <a:lnTo>
                      <a:pt x="18437" y="18437"/>
                    </a:lnTo>
                    <a:lnTo>
                      <a:pt x="18951" y="17885"/>
                    </a:lnTo>
                    <a:lnTo>
                      <a:pt x="19426" y="17299"/>
                    </a:lnTo>
                    <a:lnTo>
                      <a:pt x="19860" y="16681"/>
                    </a:lnTo>
                    <a:lnTo>
                      <a:pt x="20251" y="16031"/>
                    </a:lnTo>
                    <a:lnTo>
                      <a:pt x="20596" y="15353"/>
                    </a:lnTo>
                    <a:lnTo>
                      <a:pt x="20894" y="14648"/>
                    </a:lnTo>
                    <a:lnTo>
                      <a:pt x="21143" y="13919"/>
                    </a:lnTo>
                    <a:lnTo>
                      <a:pt x="21340" y="13167"/>
                    </a:lnTo>
                    <a:lnTo>
                      <a:pt x="21483" y="12396"/>
                    </a:lnTo>
                    <a:lnTo>
                      <a:pt x="21570" y="11606"/>
                    </a:lnTo>
                    <a:lnTo>
                      <a:pt x="21600" y="10800"/>
                    </a:lnTo>
                    <a:lnTo>
                      <a:pt x="21570" y="9994"/>
                    </a:lnTo>
                    <a:lnTo>
                      <a:pt x="21483" y="9204"/>
                    </a:lnTo>
                    <a:lnTo>
                      <a:pt x="21340" y="8432"/>
                    </a:lnTo>
                    <a:lnTo>
                      <a:pt x="21143" y="7680"/>
                    </a:lnTo>
                    <a:lnTo>
                      <a:pt x="20894" y="6951"/>
                    </a:lnTo>
                    <a:lnTo>
                      <a:pt x="20596" y="6247"/>
                    </a:lnTo>
                    <a:lnTo>
                      <a:pt x="20251" y="5569"/>
                    </a:lnTo>
                    <a:lnTo>
                      <a:pt x="19860" y="4919"/>
                    </a:lnTo>
                    <a:lnTo>
                      <a:pt x="19426" y="4300"/>
                    </a:lnTo>
                    <a:lnTo>
                      <a:pt x="18951" y="3714"/>
                    </a:lnTo>
                    <a:lnTo>
                      <a:pt x="18437" y="3163"/>
                    </a:lnTo>
                    <a:lnTo>
                      <a:pt x="17885" y="2649"/>
                    </a:lnTo>
                    <a:lnTo>
                      <a:pt x="17299" y="2174"/>
                    </a:lnTo>
                    <a:lnTo>
                      <a:pt x="16681" y="1740"/>
                    </a:lnTo>
                    <a:lnTo>
                      <a:pt x="16031" y="1349"/>
                    </a:lnTo>
                    <a:lnTo>
                      <a:pt x="15353" y="1004"/>
                    </a:lnTo>
                    <a:lnTo>
                      <a:pt x="14648" y="706"/>
                    </a:lnTo>
                    <a:lnTo>
                      <a:pt x="13919" y="457"/>
                    </a:lnTo>
                    <a:lnTo>
                      <a:pt x="13167" y="260"/>
                    </a:lnTo>
                    <a:lnTo>
                      <a:pt x="12396" y="117"/>
                    </a:lnTo>
                    <a:lnTo>
                      <a:pt x="11606" y="3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 dirty="0"/>
              </a:p>
            </p:txBody>
          </p:sp>
          <p:sp>
            <p:nvSpPr>
              <p:cNvPr id="631" name="Google Shape;849;p8">
                <a:extLst>
                  <a:ext uri="{FF2B5EF4-FFF2-40B4-BE49-F238E27FC236}">
                    <a16:creationId xmlns:a16="http://schemas.microsoft.com/office/drawing/2014/main" id="{2630720E-8C91-7644-C7B1-7F5F20EF4451}"/>
                  </a:ext>
                </a:extLst>
              </p:cNvPr>
              <p:cNvSpPr/>
              <p:nvPr/>
            </p:nvSpPr>
            <p:spPr>
              <a:xfrm>
                <a:off x="180644" y="680804"/>
                <a:ext cx="569920" cy="1"/>
              </a:xfrm>
              <a:prstGeom prst="line">
                <a:avLst/>
              </a:pr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32" name="Google Shape;850;p8">
                <a:extLst>
                  <a:ext uri="{FF2B5EF4-FFF2-40B4-BE49-F238E27FC236}">
                    <a16:creationId xmlns:a16="http://schemas.microsoft.com/office/drawing/2014/main" id="{CF7282F3-51F9-2469-8754-D3B347A5BAF8}"/>
                  </a:ext>
                </a:extLst>
              </p:cNvPr>
              <p:cNvSpPr/>
              <p:nvPr/>
            </p:nvSpPr>
            <p:spPr>
              <a:xfrm>
                <a:off x="213308" y="346943"/>
                <a:ext cx="235653" cy="3338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62" y="0"/>
                    </a:moveTo>
                    <a:lnTo>
                      <a:pt x="273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862" y="0"/>
                    </a:lnTo>
                    <a:close/>
                  </a:path>
                </a:pathLst>
              </a:cu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633" name="Google Shape;851;p8">
                <a:extLst>
                  <a:ext uri="{FF2B5EF4-FFF2-40B4-BE49-F238E27FC236}">
                    <a16:creationId xmlns:a16="http://schemas.microsoft.com/office/drawing/2014/main" id="{7810330F-4853-2F1A-28D0-415A07E72BB4}"/>
                  </a:ext>
                </a:extLst>
              </p:cNvPr>
              <p:cNvSpPr/>
              <p:nvPr/>
            </p:nvSpPr>
            <p:spPr>
              <a:xfrm>
                <a:off x="429315" y="457539"/>
                <a:ext cx="114983" cy="223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85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634" name="Google Shape;852;p8">
                <a:extLst>
                  <a:ext uri="{FF2B5EF4-FFF2-40B4-BE49-F238E27FC236}">
                    <a16:creationId xmlns:a16="http://schemas.microsoft.com/office/drawing/2014/main" id="{B0A72CAB-3587-A7C3-F5E4-D0AA5A23386C}"/>
                  </a:ext>
                </a:extLst>
              </p:cNvPr>
              <p:cNvSpPr/>
              <p:nvPr/>
            </p:nvSpPr>
            <p:spPr>
              <a:xfrm>
                <a:off x="534352" y="532618"/>
                <a:ext cx="182922" cy="148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7686" y="0"/>
                    </a:lnTo>
                    <a:lnTo>
                      <a:pt x="19209" y="380"/>
                    </a:lnTo>
                    <a:lnTo>
                      <a:pt x="20453" y="1416"/>
                    </a:lnTo>
                    <a:lnTo>
                      <a:pt x="21292" y="2953"/>
                    </a:lnTo>
                    <a:lnTo>
                      <a:pt x="21600" y="4836"/>
                    </a:lnTo>
                    <a:lnTo>
                      <a:pt x="21600" y="21600"/>
                    </a:lnTo>
                  </a:path>
                </a:pathLst>
              </a:cu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635" name="Google Shape;853;p8">
                <a:extLst>
                  <a:ext uri="{FF2B5EF4-FFF2-40B4-BE49-F238E27FC236}">
                    <a16:creationId xmlns:a16="http://schemas.microsoft.com/office/drawing/2014/main" id="{A6AB2CD6-7B6D-2B10-63E5-A2C804A36087}"/>
                  </a:ext>
                </a:extLst>
              </p:cNvPr>
              <p:cNvSpPr/>
              <p:nvPr/>
            </p:nvSpPr>
            <p:spPr>
              <a:xfrm>
                <a:off x="551616" y="505338"/>
                <a:ext cx="128325" cy="29205"/>
              </a:xfrm>
              <a:prstGeom prst="rect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636" name="Google Shape;854;p8">
                <a:extLst>
                  <a:ext uri="{FF2B5EF4-FFF2-40B4-BE49-F238E27FC236}">
                    <a16:creationId xmlns:a16="http://schemas.microsoft.com/office/drawing/2014/main" id="{B48E42F7-064D-DFB2-EB94-3B31D7DCFF2D}"/>
                  </a:ext>
                </a:extLst>
              </p:cNvPr>
              <p:cNvSpPr/>
              <p:nvPr/>
            </p:nvSpPr>
            <p:spPr>
              <a:xfrm flipV="1">
                <a:off x="585214" y="389713"/>
                <a:ext cx="1" cy="115608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37" name="Google Shape;855;p8">
                <a:extLst>
                  <a:ext uri="{FF2B5EF4-FFF2-40B4-BE49-F238E27FC236}">
                    <a16:creationId xmlns:a16="http://schemas.microsoft.com/office/drawing/2014/main" id="{17F986C4-15CF-9805-F2D4-43C990EE956D}"/>
                  </a:ext>
                </a:extLst>
              </p:cNvPr>
              <p:cNvSpPr/>
              <p:nvPr/>
            </p:nvSpPr>
            <p:spPr>
              <a:xfrm flipV="1">
                <a:off x="619278" y="449622"/>
                <a:ext cx="1" cy="55699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38" name="Google Shape;856;p8">
                <a:extLst>
                  <a:ext uri="{FF2B5EF4-FFF2-40B4-BE49-F238E27FC236}">
                    <a16:creationId xmlns:a16="http://schemas.microsoft.com/office/drawing/2014/main" id="{2B0F851E-B216-6F22-81CC-62D01FAF870A}"/>
                  </a:ext>
                </a:extLst>
              </p:cNvPr>
              <p:cNvSpPr/>
              <p:nvPr/>
            </p:nvSpPr>
            <p:spPr>
              <a:xfrm flipH="1">
                <a:off x="551621" y="586325"/>
                <a:ext cx="29628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39" name="Google Shape;857;p8">
                <a:extLst>
                  <a:ext uri="{FF2B5EF4-FFF2-40B4-BE49-F238E27FC236}">
                    <a16:creationId xmlns:a16="http://schemas.microsoft.com/office/drawing/2014/main" id="{7C01D622-F2E7-D2B3-1265-91D6997E7FE3}"/>
                  </a:ext>
                </a:extLst>
              </p:cNvPr>
              <p:cNvSpPr/>
              <p:nvPr/>
            </p:nvSpPr>
            <p:spPr>
              <a:xfrm flipH="1">
                <a:off x="606090" y="586325"/>
                <a:ext cx="29610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0" name="Google Shape;858;p8">
                <a:extLst>
                  <a:ext uri="{FF2B5EF4-FFF2-40B4-BE49-F238E27FC236}">
                    <a16:creationId xmlns:a16="http://schemas.microsoft.com/office/drawing/2014/main" id="{3AF84C03-C2A5-2B29-C1DB-2F7B2DE393D1}"/>
                  </a:ext>
                </a:extLst>
              </p:cNvPr>
              <p:cNvSpPr/>
              <p:nvPr/>
            </p:nvSpPr>
            <p:spPr>
              <a:xfrm flipH="1">
                <a:off x="660535" y="586325"/>
                <a:ext cx="29629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1" name="Google Shape;859;p8">
                <a:extLst>
                  <a:ext uri="{FF2B5EF4-FFF2-40B4-BE49-F238E27FC236}">
                    <a16:creationId xmlns:a16="http://schemas.microsoft.com/office/drawing/2014/main" id="{356335DE-176F-5BC7-D985-EA324ABD4F9E}"/>
                  </a:ext>
                </a:extLst>
              </p:cNvPr>
              <p:cNvSpPr/>
              <p:nvPr/>
            </p:nvSpPr>
            <p:spPr>
              <a:xfrm>
                <a:off x="217290" y="636314"/>
                <a:ext cx="227318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2" name="Google Shape;860;p8">
                <a:extLst>
                  <a:ext uri="{FF2B5EF4-FFF2-40B4-BE49-F238E27FC236}">
                    <a16:creationId xmlns:a16="http://schemas.microsoft.com/office/drawing/2014/main" id="{0CAE1EEA-718D-5A10-8109-B55288CCC005}"/>
                  </a:ext>
                </a:extLst>
              </p:cNvPr>
              <p:cNvSpPr/>
              <p:nvPr/>
            </p:nvSpPr>
            <p:spPr>
              <a:xfrm>
                <a:off x="240286" y="379213"/>
                <a:ext cx="181994" cy="1"/>
              </a:xfrm>
              <a:prstGeom prst="line">
                <a:avLst/>
              </a:pr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3" name="Google Shape;861;p8">
                <a:extLst>
                  <a:ext uri="{FF2B5EF4-FFF2-40B4-BE49-F238E27FC236}">
                    <a16:creationId xmlns:a16="http://schemas.microsoft.com/office/drawing/2014/main" id="{30BAF390-B8FF-BCB3-005B-819DF5170224}"/>
                  </a:ext>
                </a:extLst>
              </p:cNvPr>
              <p:cNvSpPr/>
              <p:nvPr/>
            </p:nvSpPr>
            <p:spPr>
              <a:xfrm>
                <a:off x="338512" y="315212"/>
                <a:ext cx="18978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4" name="Google Shape;862;p8">
                <a:extLst>
                  <a:ext uri="{FF2B5EF4-FFF2-40B4-BE49-F238E27FC236}">
                    <a16:creationId xmlns:a16="http://schemas.microsoft.com/office/drawing/2014/main" id="{1199199E-CF99-B36E-6C01-5D74AFBA04E9}"/>
                  </a:ext>
                </a:extLst>
              </p:cNvPr>
              <p:cNvSpPr/>
              <p:nvPr/>
            </p:nvSpPr>
            <p:spPr>
              <a:xfrm>
                <a:off x="281436" y="315212"/>
                <a:ext cx="41299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5" name="Google Shape;863;p8">
                <a:extLst>
                  <a:ext uri="{FF2B5EF4-FFF2-40B4-BE49-F238E27FC236}">
                    <a16:creationId xmlns:a16="http://schemas.microsoft.com/office/drawing/2014/main" id="{D83168AE-5181-3781-5AFB-32B0565E5C95}"/>
                  </a:ext>
                </a:extLst>
              </p:cNvPr>
              <p:cNvSpPr/>
              <p:nvPr/>
            </p:nvSpPr>
            <p:spPr>
              <a:xfrm>
                <a:off x="309187" y="283481"/>
                <a:ext cx="92173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6" name="Google Shape;864;p8">
                <a:extLst>
                  <a:ext uri="{FF2B5EF4-FFF2-40B4-BE49-F238E27FC236}">
                    <a16:creationId xmlns:a16="http://schemas.microsoft.com/office/drawing/2014/main" id="{BE961C5B-47C3-5F96-C0C1-6402ADC6EFDF}"/>
                  </a:ext>
                </a:extLst>
              </p:cNvPr>
              <p:cNvSpPr/>
              <p:nvPr/>
            </p:nvSpPr>
            <p:spPr>
              <a:xfrm>
                <a:off x="265018" y="283481"/>
                <a:ext cx="27846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7" name="Google Shape;865;p8">
                <a:extLst>
                  <a:ext uri="{FF2B5EF4-FFF2-40B4-BE49-F238E27FC236}">
                    <a16:creationId xmlns:a16="http://schemas.microsoft.com/office/drawing/2014/main" id="{E903A6E9-8EED-5D7E-0E81-D81EF57BE606}"/>
                  </a:ext>
                </a:extLst>
              </p:cNvPr>
              <p:cNvSpPr/>
              <p:nvPr/>
            </p:nvSpPr>
            <p:spPr>
              <a:xfrm>
                <a:off x="358432" y="256416"/>
                <a:ext cx="76064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8" name="Google Shape;866;p8">
                <a:extLst>
                  <a:ext uri="{FF2B5EF4-FFF2-40B4-BE49-F238E27FC236}">
                    <a16:creationId xmlns:a16="http://schemas.microsoft.com/office/drawing/2014/main" id="{E9F1E53F-13EF-184E-6399-8295DD353768}"/>
                  </a:ext>
                </a:extLst>
              </p:cNvPr>
              <p:cNvSpPr/>
              <p:nvPr/>
            </p:nvSpPr>
            <p:spPr>
              <a:xfrm>
                <a:off x="244574" y="256416"/>
                <a:ext cx="96593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49" name="Google Shape;867;p8">
                <a:extLst>
                  <a:ext uri="{FF2B5EF4-FFF2-40B4-BE49-F238E27FC236}">
                    <a16:creationId xmlns:a16="http://schemas.microsoft.com/office/drawing/2014/main" id="{D9F5784A-5789-9A1F-4DAD-EEE37E1DF1C8}"/>
                  </a:ext>
                </a:extLst>
              </p:cNvPr>
              <p:cNvSpPr/>
              <p:nvPr/>
            </p:nvSpPr>
            <p:spPr>
              <a:xfrm>
                <a:off x="502461" y="227018"/>
                <a:ext cx="23949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50" name="Google Shape;868;p8">
                <a:extLst>
                  <a:ext uri="{FF2B5EF4-FFF2-40B4-BE49-F238E27FC236}">
                    <a16:creationId xmlns:a16="http://schemas.microsoft.com/office/drawing/2014/main" id="{C7A8A2A2-C380-31A8-5D0B-B8974135210C}"/>
                  </a:ext>
                </a:extLst>
              </p:cNvPr>
              <p:cNvSpPr/>
              <p:nvPr/>
            </p:nvSpPr>
            <p:spPr>
              <a:xfrm>
                <a:off x="331687" y="227018"/>
                <a:ext cx="150097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629" name="Google Shape;848;p8" descr="Google Shape;848;p8">
              <a:extLst>
                <a:ext uri="{FF2B5EF4-FFF2-40B4-BE49-F238E27FC236}">
                  <a16:creationId xmlns:a16="http://schemas.microsoft.com/office/drawing/2014/main" id="{5DDB21E2-73D1-F477-D6CB-EB0C53858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5618318" y="5851455"/>
              <a:ext cx="144537" cy="1445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51" name="Grupo 862">
            <a:extLst>
              <a:ext uri="{FF2B5EF4-FFF2-40B4-BE49-F238E27FC236}">
                <a16:creationId xmlns:a16="http://schemas.microsoft.com/office/drawing/2014/main" id="{ECCB479E-085B-7B7C-FDDC-1FA3DB7EEF5E}"/>
              </a:ext>
            </a:extLst>
          </p:cNvPr>
          <p:cNvGrpSpPr/>
          <p:nvPr/>
        </p:nvGrpSpPr>
        <p:grpSpPr>
          <a:xfrm>
            <a:off x="6793078" y="5428519"/>
            <a:ext cx="931818" cy="931864"/>
            <a:chOff x="0" y="0"/>
            <a:chExt cx="931817" cy="931862"/>
          </a:xfrm>
        </p:grpSpPr>
        <p:grpSp>
          <p:nvGrpSpPr>
            <p:cNvPr id="652" name="Grupo 863">
              <a:extLst>
                <a:ext uri="{FF2B5EF4-FFF2-40B4-BE49-F238E27FC236}">
                  <a16:creationId xmlns:a16="http://schemas.microsoft.com/office/drawing/2014/main" id="{7A6B06B8-205D-9BAA-78F6-EB5417A63DDB}"/>
                </a:ext>
              </a:extLst>
            </p:cNvPr>
            <p:cNvGrpSpPr/>
            <p:nvPr/>
          </p:nvGrpSpPr>
          <p:grpSpPr>
            <a:xfrm>
              <a:off x="-1" y="-1"/>
              <a:ext cx="931819" cy="931864"/>
              <a:chOff x="0" y="0"/>
              <a:chExt cx="931817" cy="931862"/>
            </a:xfrm>
          </p:grpSpPr>
          <p:sp>
            <p:nvSpPr>
              <p:cNvPr id="658" name="object 50">
                <a:extLst>
                  <a:ext uri="{FF2B5EF4-FFF2-40B4-BE49-F238E27FC236}">
                    <a16:creationId xmlns:a16="http://schemas.microsoft.com/office/drawing/2014/main" id="{B8AE134E-F57B-69AC-B288-542E421346BC}"/>
                  </a:ext>
                </a:extLst>
              </p:cNvPr>
              <p:cNvSpPr/>
              <p:nvPr/>
            </p:nvSpPr>
            <p:spPr>
              <a:xfrm>
                <a:off x="0" y="0"/>
                <a:ext cx="931818" cy="931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lnTo>
                      <a:pt x="9540" y="73"/>
                    </a:lnTo>
                    <a:lnTo>
                      <a:pt x="8323" y="285"/>
                    </a:lnTo>
                    <a:lnTo>
                      <a:pt x="7157" y="630"/>
                    </a:lnTo>
                    <a:lnTo>
                      <a:pt x="6050" y="1098"/>
                    </a:lnTo>
                    <a:lnTo>
                      <a:pt x="5010" y="1681"/>
                    </a:lnTo>
                    <a:lnTo>
                      <a:pt x="4045" y="2373"/>
                    </a:lnTo>
                    <a:lnTo>
                      <a:pt x="3163" y="3163"/>
                    </a:lnTo>
                    <a:lnTo>
                      <a:pt x="2373" y="4045"/>
                    </a:lnTo>
                    <a:lnTo>
                      <a:pt x="1681" y="5010"/>
                    </a:lnTo>
                    <a:lnTo>
                      <a:pt x="1098" y="6050"/>
                    </a:lnTo>
                    <a:lnTo>
                      <a:pt x="630" y="7157"/>
                    </a:lnTo>
                    <a:lnTo>
                      <a:pt x="285" y="8323"/>
                    </a:lnTo>
                    <a:lnTo>
                      <a:pt x="73" y="9540"/>
                    </a:lnTo>
                    <a:lnTo>
                      <a:pt x="0" y="10800"/>
                    </a:lnTo>
                    <a:lnTo>
                      <a:pt x="73" y="12059"/>
                    </a:lnTo>
                    <a:lnTo>
                      <a:pt x="285" y="13276"/>
                    </a:lnTo>
                    <a:lnTo>
                      <a:pt x="630" y="14442"/>
                    </a:lnTo>
                    <a:lnTo>
                      <a:pt x="1098" y="15549"/>
                    </a:lnTo>
                    <a:lnTo>
                      <a:pt x="1681" y="16590"/>
                    </a:lnTo>
                    <a:lnTo>
                      <a:pt x="2373" y="17555"/>
                    </a:lnTo>
                    <a:lnTo>
                      <a:pt x="3163" y="18437"/>
                    </a:lnTo>
                    <a:lnTo>
                      <a:pt x="4045" y="19227"/>
                    </a:lnTo>
                    <a:lnTo>
                      <a:pt x="5010" y="19919"/>
                    </a:lnTo>
                    <a:lnTo>
                      <a:pt x="6050" y="20502"/>
                    </a:lnTo>
                    <a:lnTo>
                      <a:pt x="7157" y="20970"/>
                    </a:lnTo>
                    <a:lnTo>
                      <a:pt x="8323" y="21315"/>
                    </a:lnTo>
                    <a:lnTo>
                      <a:pt x="9540" y="21527"/>
                    </a:lnTo>
                    <a:lnTo>
                      <a:pt x="10799" y="21600"/>
                    </a:lnTo>
                    <a:lnTo>
                      <a:pt x="12059" y="21527"/>
                    </a:lnTo>
                    <a:lnTo>
                      <a:pt x="13276" y="21315"/>
                    </a:lnTo>
                    <a:lnTo>
                      <a:pt x="14442" y="20970"/>
                    </a:lnTo>
                    <a:lnTo>
                      <a:pt x="15549" y="20502"/>
                    </a:lnTo>
                    <a:lnTo>
                      <a:pt x="16590" y="19919"/>
                    </a:lnTo>
                    <a:lnTo>
                      <a:pt x="17555" y="19227"/>
                    </a:lnTo>
                    <a:lnTo>
                      <a:pt x="18437" y="18437"/>
                    </a:lnTo>
                    <a:lnTo>
                      <a:pt x="19227" y="17555"/>
                    </a:lnTo>
                    <a:lnTo>
                      <a:pt x="19919" y="16590"/>
                    </a:lnTo>
                    <a:lnTo>
                      <a:pt x="20502" y="15549"/>
                    </a:lnTo>
                    <a:lnTo>
                      <a:pt x="20970" y="14442"/>
                    </a:lnTo>
                    <a:lnTo>
                      <a:pt x="21315" y="13276"/>
                    </a:lnTo>
                    <a:lnTo>
                      <a:pt x="21527" y="12059"/>
                    </a:lnTo>
                    <a:lnTo>
                      <a:pt x="21600" y="10800"/>
                    </a:lnTo>
                    <a:lnTo>
                      <a:pt x="21527" y="9540"/>
                    </a:lnTo>
                    <a:lnTo>
                      <a:pt x="21315" y="8323"/>
                    </a:lnTo>
                    <a:lnTo>
                      <a:pt x="20970" y="7157"/>
                    </a:lnTo>
                    <a:lnTo>
                      <a:pt x="20502" y="6050"/>
                    </a:lnTo>
                    <a:lnTo>
                      <a:pt x="19919" y="5010"/>
                    </a:lnTo>
                    <a:lnTo>
                      <a:pt x="19227" y="4045"/>
                    </a:lnTo>
                    <a:lnTo>
                      <a:pt x="18437" y="3163"/>
                    </a:lnTo>
                    <a:lnTo>
                      <a:pt x="17555" y="2373"/>
                    </a:lnTo>
                    <a:lnTo>
                      <a:pt x="16590" y="1681"/>
                    </a:lnTo>
                    <a:lnTo>
                      <a:pt x="15549" y="1098"/>
                    </a:lnTo>
                    <a:lnTo>
                      <a:pt x="14442" y="630"/>
                    </a:lnTo>
                    <a:lnTo>
                      <a:pt x="13276" y="285"/>
                    </a:lnTo>
                    <a:lnTo>
                      <a:pt x="12059" y="73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grpSp>
            <p:nvGrpSpPr>
              <p:cNvPr id="659" name="object 51">
                <a:extLst>
                  <a:ext uri="{FF2B5EF4-FFF2-40B4-BE49-F238E27FC236}">
                    <a16:creationId xmlns:a16="http://schemas.microsoft.com/office/drawing/2014/main" id="{2C8B12EA-EA8E-AEFE-9F30-8FAD1725AE79}"/>
                  </a:ext>
                </a:extLst>
              </p:cNvPr>
              <p:cNvGrpSpPr/>
              <p:nvPr/>
            </p:nvGrpSpPr>
            <p:grpSpPr>
              <a:xfrm>
                <a:off x="90709" y="185075"/>
                <a:ext cx="720488" cy="501808"/>
                <a:chOff x="0" y="0"/>
                <a:chExt cx="720487" cy="501807"/>
              </a:xfrm>
            </p:grpSpPr>
            <p:sp>
              <p:nvSpPr>
                <p:cNvPr id="660" name="Figura">
                  <a:extLst>
                    <a:ext uri="{FF2B5EF4-FFF2-40B4-BE49-F238E27FC236}">
                      <a16:creationId xmlns:a16="http://schemas.microsoft.com/office/drawing/2014/main" id="{7E15D40B-96C4-2E26-D023-C7D9612EC26A}"/>
                    </a:ext>
                  </a:extLst>
                </p:cNvPr>
                <p:cNvSpPr/>
                <p:nvPr/>
              </p:nvSpPr>
              <p:spPr>
                <a:xfrm>
                  <a:off x="0" y="294721"/>
                  <a:ext cx="67719" cy="22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79"/>
                      </a:moveTo>
                      <a:lnTo>
                        <a:pt x="600" y="0"/>
                      </a:lnTo>
                      <a:lnTo>
                        <a:pt x="0" y="10721"/>
                      </a:lnTo>
                      <a:lnTo>
                        <a:pt x="21000" y="21600"/>
                      </a:lnTo>
                      <a:lnTo>
                        <a:pt x="21600" y="108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1" name="Figura">
                  <a:extLst>
                    <a:ext uri="{FF2B5EF4-FFF2-40B4-BE49-F238E27FC236}">
                      <a16:creationId xmlns:a16="http://schemas.microsoft.com/office/drawing/2014/main" id="{054E76D6-22A8-C29E-D263-63740439CA43}"/>
                    </a:ext>
                  </a:extLst>
                </p:cNvPr>
                <p:cNvSpPr/>
                <p:nvPr/>
              </p:nvSpPr>
              <p:spPr>
                <a:xfrm>
                  <a:off x="122302" y="82720"/>
                  <a:ext cx="51926" cy="57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8866"/>
                      </a:moveTo>
                      <a:lnTo>
                        <a:pt x="3537" y="0"/>
                      </a:lnTo>
                      <a:lnTo>
                        <a:pt x="0" y="2733"/>
                      </a:lnTo>
                      <a:lnTo>
                        <a:pt x="18069" y="21600"/>
                      </a:lnTo>
                      <a:lnTo>
                        <a:pt x="21600" y="188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2" name="Figura">
                  <a:extLst>
                    <a:ext uri="{FF2B5EF4-FFF2-40B4-BE49-F238E27FC236}">
                      <a16:creationId xmlns:a16="http://schemas.microsoft.com/office/drawing/2014/main" id="{7CE1014A-1BA6-1C24-E229-66A261224579}"/>
                    </a:ext>
                  </a:extLst>
                </p:cNvPr>
                <p:cNvSpPr/>
                <p:nvPr/>
              </p:nvSpPr>
              <p:spPr>
                <a:xfrm>
                  <a:off x="237179" y="39850"/>
                  <a:ext cx="28092" cy="46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607"/>
                      </a:moveTo>
                      <a:lnTo>
                        <a:pt x="7950" y="0"/>
                      </a:lnTo>
                      <a:lnTo>
                        <a:pt x="0" y="1993"/>
                      </a:lnTo>
                      <a:lnTo>
                        <a:pt x="13649" y="21600"/>
                      </a:lnTo>
                      <a:lnTo>
                        <a:pt x="21600" y="196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3" name="Rectángulo">
                  <a:extLst>
                    <a:ext uri="{FF2B5EF4-FFF2-40B4-BE49-F238E27FC236}">
                      <a16:creationId xmlns:a16="http://schemas.microsoft.com/office/drawing/2014/main" id="{4BF7C23C-BE76-CF27-F7BA-DC13A76FA2EB}"/>
                    </a:ext>
                  </a:extLst>
                </p:cNvPr>
                <p:cNvSpPr/>
                <p:nvPr/>
              </p:nvSpPr>
              <p:spPr>
                <a:xfrm>
                  <a:off x="353893" y="0"/>
                  <a:ext cx="12701" cy="6629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4" name="Figura">
                  <a:extLst>
                    <a:ext uri="{FF2B5EF4-FFF2-40B4-BE49-F238E27FC236}">
                      <a16:creationId xmlns:a16="http://schemas.microsoft.com/office/drawing/2014/main" id="{56AF82A5-2490-0A14-EFCE-074233532FB2}"/>
                    </a:ext>
                  </a:extLst>
                </p:cNvPr>
                <p:cNvSpPr/>
                <p:nvPr/>
              </p:nvSpPr>
              <p:spPr>
                <a:xfrm>
                  <a:off x="126680" y="466109"/>
                  <a:ext cx="262133" cy="356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349"/>
                      </a:moveTo>
                      <a:lnTo>
                        <a:pt x="19007" y="0"/>
                      </a:lnTo>
                      <a:lnTo>
                        <a:pt x="18367" y="471"/>
                      </a:lnTo>
                      <a:lnTo>
                        <a:pt x="17745" y="1899"/>
                      </a:lnTo>
                      <a:lnTo>
                        <a:pt x="17164" y="4276"/>
                      </a:lnTo>
                      <a:lnTo>
                        <a:pt x="16642" y="7586"/>
                      </a:lnTo>
                      <a:lnTo>
                        <a:pt x="16053" y="12152"/>
                      </a:lnTo>
                      <a:lnTo>
                        <a:pt x="15444" y="13933"/>
                      </a:lnTo>
                      <a:lnTo>
                        <a:pt x="15227" y="13942"/>
                      </a:lnTo>
                      <a:lnTo>
                        <a:pt x="14833" y="13942"/>
                      </a:lnTo>
                      <a:lnTo>
                        <a:pt x="14221" y="13933"/>
                      </a:lnTo>
                      <a:lnTo>
                        <a:pt x="13613" y="12152"/>
                      </a:lnTo>
                      <a:lnTo>
                        <a:pt x="13138" y="8463"/>
                      </a:lnTo>
                      <a:lnTo>
                        <a:pt x="13012" y="7667"/>
                      </a:lnTo>
                      <a:lnTo>
                        <a:pt x="12615" y="5163"/>
                      </a:lnTo>
                      <a:lnTo>
                        <a:pt x="12034" y="2785"/>
                      </a:lnTo>
                      <a:lnTo>
                        <a:pt x="11413" y="1356"/>
                      </a:lnTo>
                      <a:lnTo>
                        <a:pt x="10772" y="886"/>
                      </a:lnTo>
                      <a:lnTo>
                        <a:pt x="10131" y="1356"/>
                      </a:lnTo>
                      <a:lnTo>
                        <a:pt x="9510" y="2785"/>
                      </a:lnTo>
                      <a:lnTo>
                        <a:pt x="8928" y="5163"/>
                      </a:lnTo>
                      <a:lnTo>
                        <a:pt x="8405" y="8472"/>
                      </a:lnTo>
                      <a:lnTo>
                        <a:pt x="7817" y="13029"/>
                      </a:lnTo>
                      <a:lnTo>
                        <a:pt x="7209" y="14819"/>
                      </a:lnTo>
                      <a:lnTo>
                        <a:pt x="5988" y="14819"/>
                      </a:lnTo>
                      <a:lnTo>
                        <a:pt x="5378" y="13029"/>
                      </a:lnTo>
                      <a:lnTo>
                        <a:pt x="4908" y="9385"/>
                      </a:lnTo>
                      <a:lnTo>
                        <a:pt x="2386" y="579"/>
                      </a:lnTo>
                      <a:lnTo>
                        <a:pt x="1745" y="1049"/>
                      </a:lnTo>
                      <a:lnTo>
                        <a:pt x="1123" y="2487"/>
                      </a:lnTo>
                      <a:lnTo>
                        <a:pt x="542" y="4864"/>
                      </a:lnTo>
                      <a:lnTo>
                        <a:pt x="14" y="8219"/>
                      </a:lnTo>
                      <a:lnTo>
                        <a:pt x="0" y="8336"/>
                      </a:lnTo>
                      <a:lnTo>
                        <a:pt x="595" y="12161"/>
                      </a:lnTo>
                      <a:lnTo>
                        <a:pt x="691" y="12830"/>
                      </a:lnTo>
                      <a:lnTo>
                        <a:pt x="683" y="12740"/>
                      </a:lnTo>
                      <a:lnTo>
                        <a:pt x="697" y="12784"/>
                      </a:lnTo>
                      <a:lnTo>
                        <a:pt x="992" y="10497"/>
                      </a:lnTo>
                      <a:lnTo>
                        <a:pt x="1166" y="9150"/>
                      </a:lnTo>
                      <a:lnTo>
                        <a:pt x="1776" y="7369"/>
                      </a:lnTo>
                      <a:lnTo>
                        <a:pt x="2998" y="7369"/>
                      </a:lnTo>
                      <a:lnTo>
                        <a:pt x="3608" y="9150"/>
                      </a:lnTo>
                      <a:lnTo>
                        <a:pt x="4232" y="14014"/>
                      </a:lnTo>
                      <a:lnTo>
                        <a:pt x="4754" y="17324"/>
                      </a:lnTo>
                      <a:lnTo>
                        <a:pt x="5335" y="19692"/>
                      </a:lnTo>
                      <a:lnTo>
                        <a:pt x="5957" y="21121"/>
                      </a:lnTo>
                      <a:lnTo>
                        <a:pt x="6598" y="21600"/>
                      </a:lnTo>
                      <a:lnTo>
                        <a:pt x="7239" y="21121"/>
                      </a:lnTo>
                      <a:lnTo>
                        <a:pt x="9077" y="13128"/>
                      </a:lnTo>
                      <a:lnTo>
                        <a:pt x="9552" y="9458"/>
                      </a:lnTo>
                      <a:lnTo>
                        <a:pt x="10162" y="7677"/>
                      </a:lnTo>
                      <a:lnTo>
                        <a:pt x="11383" y="7677"/>
                      </a:lnTo>
                      <a:lnTo>
                        <a:pt x="11992" y="9458"/>
                      </a:lnTo>
                      <a:lnTo>
                        <a:pt x="12468" y="13128"/>
                      </a:lnTo>
                      <a:lnTo>
                        <a:pt x="12989" y="16437"/>
                      </a:lnTo>
                      <a:lnTo>
                        <a:pt x="13570" y="18806"/>
                      </a:lnTo>
                      <a:lnTo>
                        <a:pt x="14191" y="20244"/>
                      </a:lnTo>
                      <a:lnTo>
                        <a:pt x="14833" y="20723"/>
                      </a:lnTo>
                      <a:lnTo>
                        <a:pt x="15473" y="20244"/>
                      </a:lnTo>
                      <a:lnTo>
                        <a:pt x="16095" y="18806"/>
                      </a:lnTo>
                      <a:lnTo>
                        <a:pt x="16676" y="16437"/>
                      </a:lnTo>
                      <a:lnTo>
                        <a:pt x="17070" y="13942"/>
                      </a:lnTo>
                      <a:lnTo>
                        <a:pt x="17211" y="13029"/>
                      </a:lnTo>
                      <a:lnTo>
                        <a:pt x="17788" y="8571"/>
                      </a:lnTo>
                      <a:lnTo>
                        <a:pt x="18396" y="6781"/>
                      </a:lnTo>
                      <a:lnTo>
                        <a:pt x="19619" y="6781"/>
                      </a:lnTo>
                      <a:lnTo>
                        <a:pt x="20228" y="8571"/>
                      </a:lnTo>
                      <a:lnTo>
                        <a:pt x="20704" y="12251"/>
                      </a:lnTo>
                      <a:lnTo>
                        <a:pt x="20929" y="14005"/>
                      </a:lnTo>
                      <a:lnTo>
                        <a:pt x="21193" y="12179"/>
                      </a:lnTo>
                      <a:lnTo>
                        <a:pt x="21598" y="93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5" name="Figura">
                  <a:extLst>
                    <a:ext uri="{FF2B5EF4-FFF2-40B4-BE49-F238E27FC236}">
                      <a16:creationId xmlns:a16="http://schemas.microsoft.com/office/drawing/2014/main" id="{18465195-61D9-4E05-4FCF-F53AFF28BCAF}"/>
                    </a:ext>
                  </a:extLst>
                </p:cNvPr>
                <p:cNvSpPr/>
                <p:nvPr/>
              </p:nvSpPr>
              <p:spPr>
                <a:xfrm>
                  <a:off x="455232" y="39850"/>
                  <a:ext cx="28092" cy="46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93"/>
                      </a:moveTo>
                      <a:lnTo>
                        <a:pt x="13638" y="0"/>
                      </a:lnTo>
                      <a:lnTo>
                        <a:pt x="0" y="19607"/>
                      </a:lnTo>
                      <a:lnTo>
                        <a:pt x="7950" y="21600"/>
                      </a:lnTo>
                      <a:lnTo>
                        <a:pt x="21600" y="19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6" name="Figura">
                  <a:extLst>
                    <a:ext uri="{FF2B5EF4-FFF2-40B4-BE49-F238E27FC236}">
                      <a16:creationId xmlns:a16="http://schemas.microsoft.com/office/drawing/2014/main" id="{3546EBAC-6821-D290-885F-6D5D30DB501D}"/>
                    </a:ext>
                  </a:extLst>
                </p:cNvPr>
                <p:cNvSpPr/>
                <p:nvPr/>
              </p:nvSpPr>
              <p:spPr>
                <a:xfrm>
                  <a:off x="546275" y="82734"/>
                  <a:ext cx="51911" cy="57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734"/>
                      </a:moveTo>
                      <a:lnTo>
                        <a:pt x="18068" y="0"/>
                      </a:lnTo>
                      <a:lnTo>
                        <a:pt x="0" y="18867"/>
                      </a:lnTo>
                      <a:lnTo>
                        <a:pt x="3531" y="21600"/>
                      </a:lnTo>
                      <a:lnTo>
                        <a:pt x="21600" y="273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7" name="Figura">
                  <a:extLst>
                    <a:ext uri="{FF2B5EF4-FFF2-40B4-BE49-F238E27FC236}">
                      <a16:creationId xmlns:a16="http://schemas.microsoft.com/office/drawing/2014/main" id="{B350D153-61A8-F36C-1CFD-5272B866D02D}"/>
                    </a:ext>
                  </a:extLst>
                </p:cNvPr>
                <p:cNvSpPr/>
                <p:nvPr/>
              </p:nvSpPr>
              <p:spPr>
                <a:xfrm>
                  <a:off x="373422" y="407251"/>
                  <a:ext cx="256292" cy="351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322"/>
                      </a:moveTo>
                      <a:lnTo>
                        <a:pt x="21592" y="9231"/>
                      </a:lnTo>
                      <a:lnTo>
                        <a:pt x="21375" y="7561"/>
                      </a:lnTo>
                      <a:lnTo>
                        <a:pt x="21266" y="6882"/>
                      </a:lnTo>
                      <a:lnTo>
                        <a:pt x="20852" y="4276"/>
                      </a:lnTo>
                      <a:lnTo>
                        <a:pt x="20269" y="1899"/>
                      </a:lnTo>
                      <a:lnTo>
                        <a:pt x="19644" y="477"/>
                      </a:lnTo>
                      <a:lnTo>
                        <a:pt x="19001" y="0"/>
                      </a:lnTo>
                      <a:lnTo>
                        <a:pt x="18357" y="477"/>
                      </a:lnTo>
                      <a:lnTo>
                        <a:pt x="17733" y="1899"/>
                      </a:lnTo>
                      <a:lnTo>
                        <a:pt x="17150" y="4276"/>
                      </a:lnTo>
                      <a:lnTo>
                        <a:pt x="16626" y="7570"/>
                      </a:lnTo>
                      <a:lnTo>
                        <a:pt x="16039" y="12075"/>
                      </a:lnTo>
                      <a:lnTo>
                        <a:pt x="15432" y="13837"/>
                      </a:lnTo>
                      <a:lnTo>
                        <a:pt x="14213" y="13837"/>
                      </a:lnTo>
                      <a:lnTo>
                        <a:pt x="13607" y="12075"/>
                      </a:lnTo>
                      <a:lnTo>
                        <a:pt x="13134" y="8432"/>
                      </a:lnTo>
                      <a:lnTo>
                        <a:pt x="13025" y="7754"/>
                      </a:lnTo>
                      <a:lnTo>
                        <a:pt x="12610" y="5138"/>
                      </a:lnTo>
                      <a:lnTo>
                        <a:pt x="12027" y="2780"/>
                      </a:lnTo>
                      <a:lnTo>
                        <a:pt x="11402" y="1349"/>
                      </a:lnTo>
                      <a:lnTo>
                        <a:pt x="10758" y="872"/>
                      </a:lnTo>
                      <a:lnTo>
                        <a:pt x="10115" y="1349"/>
                      </a:lnTo>
                      <a:lnTo>
                        <a:pt x="9490" y="2780"/>
                      </a:lnTo>
                      <a:lnTo>
                        <a:pt x="8907" y="5148"/>
                      </a:lnTo>
                      <a:lnTo>
                        <a:pt x="8378" y="8479"/>
                      </a:lnTo>
                      <a:lnTo>
                        <a:pt x="8269" y="9322"/>
                      </a:lnTo>
                      <a:lnTo>
                        <a:pt x="7797" y="12947"/>
                      </a:lnTo>
                      <a:lnTo>
                        <a:pt x="7190" y="14709"/>
                      </a:lnTo>
                      <a:lnTo>
                        <a:pt x="6977" y="14718"/>
                      </a:lnTo>
                      <a:lnTo>
                        <a:pt x="6581" y="14718"/>
                      </a:lnTo>
                      <a:lnTo>
                        <a:pt x="5972" y="14709"/>
                      </a:lnTo>
                      <a:lnTo>
                        <a:pt x="5365" y="12947"/>
                      </a:lnTo>
                      <a:lnTo>
                        <a:pt x="4741" y="8139"/>
                      </a:lnTo>
                      <a:lnTo>
                        <a:pt x="4633" y="7460"/>
                      </a:lnTo>
                      <a:lnTo>
                        <a:pt x="4218" y="4845"/>
                      </a:lnTo>
                      <a:lnTo>
                        <a:pt x="3633" y="2477"/>
                      </a:lnTo>
                      <a:lnTo>
                        <a:pt x="3009" y="1056"/>
                      </a:lnTo>
                      <a:lnTo>
                        <a:pt x="2365" y="578"/>
                      </a:lnTo>
                      <a:lnTo>
                        <a:pt x="1722" y="1056"/>
                      </a:lnTo>
                      <a:lnTo>
                        <a:pt x="1098" y="2477"/>
                      </a:lnTo>
                      <a:lnTo>
                        <a:pt x="514" y="4845"/>
                      </a:lnTo>
                      <a:lnTo>
                        <a:pt x="0" y="8075"/>
                      </a:lnTo>
                      <a:lnTo>
                        <a:pt x="13" y="8295"/>
                      </a:lnTo>
                      <a:lnTo>
                        <a:pt x="659" y="13002"/>
                      </a:lnTo>
                      <a:lnTo>
                        <a:pt x="984" y="10507"/>
                      </a:lnTo>
                      <a:lnTo>
                        <a:pt x="1150" y="9231"/>
                      </a:lnTo>
                      <a:lnTo>
                        <a:pt x="1757" y="7469"/>
                      </a:lnTo>
                      <a:lnTo>
                        <a:pt x="2975" y="7469"/>
                      </a:lnTo>
                      <a:lnTo>
                        <a:pt x="3582" y="9231"/>
                      </a:lnTo>
                      <a:lnTo>
                        <a:pt x="4206" y="14057"/>
                      </a:lnTo>
                      <a:lnTo>
                        <a:pt x="4729" y="17342"/>
                      </a:lnTo>
                      <a:lnTo>
                        <a:pt x="5313" y="19701"/>
                      </a:lnTo>
                      <a:lnTo>
                        <a:pt x="5938" y="21122"/>
                      </a:lnTo>
                      <a:lnTo>
                        <a:pt x="6581" y="21600"/>
                      </a:lnTo>
                      <a:lnTo>
                        <a:pt x="7225" y="21122"/>
                      </a:lnTo>
                      <a:lnTo>
                        <a:pt x="7848" y="19701"/>
                      </a:lnTo>
                      <a:lnTo>
                        <a:pt x="8432" y="17342"/>
                      </a:lnTo>
                      <a:lnTo>
                        <a:pt x="8849" y="14718"/>
                      </a:lnTo>
                      <a:lnTo>
                        <a:pt x="8956" y="14048"/>
                      </a:lnTo>
                      <a:lnTo>
                        <a:pt x="9543" y="9525"/>
                      </a:lnTo>
                      <a:lnTo>
                        <a:pt x="9616" y="9314"/>
                      </a:lnTo>
                      <a:lnTo>
                        <a:pt x="10150" y="7763"/>
                      </a:lnTo>
                      <a:lnTo>
                        <a:pt x="11367" y="7763"/>
                      </a:lnTo>
                      <a:lnTo>
                        <a:pt x="11974" y="9525"/>
                      </a:lnTo>
                      <a:lnTo>
                        <a:pt x="12447" y="13168"/>
                      </a:lnTo>
                      <a:lnTo>
                        <a:pt x="12971" y="16462"/>
                      </a:lnTo>
                      <a:lnTo>
                        <a:pt x="13555" y="18820"/>
                      </a:lnTo>
                      <a:lnTo>
                        <a:pt x="14179" y="20242"/>
                      </a:lnTo>
                      <a:lnTo>
                        <a:pt x="14822" y="20719"/>
                      </a:lnTo>
                      <a:lnTo>
                        <a:pt x="15466" y="20242"/>
                      </a:lnTo>
                      <a:lnTo>
                        <a:pt x="17785" y="8653"/>
                      </a:lnTo>
                      <a:lnTo>
                        <a:pt x="18392" y="6891"/>
                      </a:lnTo>
                      <a:lnTo>
                        <a:pt x="19609" y="6891"/>
                      </a:lnTo>
                      <a:lnTo>
                        <a:pt x="20216" y="8653"/>
                      </a:lnTo>
                      <a:lnTo>
                        <a:pt x="20920" y="14057"/>
                      </a:lnTo>
                      <a:lnTo>
                        <a:pt x="21600" y="93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8" name="Figura">
                  <a:extLst>
                    <a:ext uri="{FF2B5EF4-FFF2-40B4-BE49-F238E27FC236}">
                      <a16:creationId xmlns:a16="http://schemas.microsoft.com/office/drawing/2014/main" id="{C8ABA281-6839-31B9-F9B0-5834CC3FBB09}"/>
                    </a:ext>
                  </a:extLst>
                </p:cNvPr>
                <p:cNvSpPr/>
                <p:nvPr/>
              </p:nvSpPr>
              <p:spPr>
                <a:xfrm>
                  <a:off x="41000" y="116325"/>
                  <a:ext cx="616746" cy="2712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426"/>
                      </a:moveTo>
                      <a:lnTo>
                        <a:pt x="20341" y="18124"/>
                      </a:lnTo>
                      <a:lnTo>
                        <a:pt x="20011" y="18202"/>
                      </a:lnTo>
                      <a:lnTo>
                        <a:pt x="19690" y="18430"/>
                      </a:lnTo>
                      <a:lnTo>
                        <a:pt x="19557" y="18598"/>
                      </a:lnTo>
                      <a:lnTo>
                        <a:pt x="19362" y="14728"/>
                      </a:lnTo>
                      <a:lnTo>
                        <a:pt x="19061" y="12815"/>
                      </a:lnTo>
                      <a:lnTo>
                        <a:pt x="19061" y="19108"/>
                      </a:lnTo>
                      <a:lnTo>
                        <a:pt x="19054" y="19500"/>
                      </a:lnTo>
                      <a:lnTo>
                        <a:pt x="18826" y="20042"/>
                      </a:lnTo>
                      <a:lnTo>
                        <a:pt x="18524" y="20316"/>
                      </a:lnTo>
                      <a:lnTo>
                        <a:pt x="18423" y="20317"/>
                      </a:lnTo>
                      <a:lnTo>
                        <a:pt x="18221" y="20317"/>
                      </a:lnTo>
                      <a:lnTo>
                        <a:pt x="17918" y="20316"/>
                      </a:lnTo>
                      <a:lnTo>
                        <a:pt x="17616" y="20042"/>
                      </a:lnTo>
                      <a:lnTo>
                        <a:pt x="17265" y="19199"/>
                      </a:lnTo>
                      <a:lnTo>
                        <a:pt x="17253" y="19176"/>
                      </a:lnTo>
                      <a:lnTo>
                        <a:pt x="16996" y="18670"/>
                      </a:lnTo>
                      <a:lnTo>
                        <a:pt x="16695" y="18291"/>
                      </a:lnTo>
                      <a:lnTo>
                        <a:pt x="16375" y="18062"/>
                      </a:lnTo>
                      <a:lnTo>
                        <a:pt x="16043" y="17985"/>
                      </a:lnTo>
                      <a:lnTo>
                        <a:pt x="15713" y="18062"/>
                      </a:lnTo>
                      <a:lnTo>
                        <a:pt x="15391" y="18291"/>
                      </a:lnTo>
                      <a:lnTo>
                        <a:pt x="15091" y="18670"/>
                      </a:lnTo>
                      <a:lnTo>
                        <a:pt x="14822" y="19199"/>
                      </a:lnTo>
                      <a:lnTo>
                        <a:pt x="14528" y="19904"/>
                      </a:lnTo>
                      <a:lnTo>
                        <a:pt x="14226" y="20178"/>
                      </a:lnTo>
                      <a:lnTo>
                        <a:pt x="14125" y="20179"/>
                      </a:lnTo>
                      <a:lnTo>
                        <a:pt x="13923" y="20179"/>
                      </a:lnTo>
                      <a:lnTo>
                        <a:pt x="13620" y="20178"/>
                      </a:lnTo>
                      <a:lnTo>
                        <a:pt x="13318" y="19904"/>
                      </a:lnTo>
                      <a:lnTo>
                        <a:pt x="13076" y="19326"/>
                      </a:lnTo>
                      <a:lnTo>
                        <a:pt x="13070" y="19314"/>
                      </a:lnTo>
                      <a:lnTo>
                        <a:pt x="12813" y="18810"/>
                      </a:lnTo>
                      <a:lnTo>
                        <a:pt x="12513" y="18430"/>
                      </a:lnTo>
                      <a:lnTo>
                        <a:pt x="12192" y="18202"/>
                      </a:lnTo>
                      <a:lnTo>
                        <a:pt x="11861" y="18124"/>
                      </a:lnTo>
                      <a:lnTo>
                        <a:pt x="11530" y="18202"/>
                      </a:lnTo>
                      <a:lnTo>
                        <a:pt x="11209" y="18430"/>
                      </a:lnTo>
                      <a:lnTo>
                        <a:pt x="10909" y="18811"/>
                      </a:lnTo>
                      <a:lnTo>
                        <a:pt x="10638" y="19344"/>
                      </a:lnTo>
                      <a:lnTo>
                        <a:pt x="10583" y="19476"/>
                      </a:lnTo>
                      <a:lnTo>
                        <a:pt x="10346" y="20042"/>
                      </a:lnTo>
                      <a:lnTo>
                        <a:pt x="10044" y="20316"/>
                      </a:lnTo>
                      <a:lnTo>
                        <a:pt x="9943" y="20317"/>
                      </a:lnTo>
                      <a:lnTo>
                        <a:pt x="9741" y="20317"/>
                      </a:lnTo>
                      <a:lnTo>
                        <a:pt x="9438" y="20316"/>
                      </a:lnTo>
                      <a:lnTo>
                        <a:pt x="9136" y="20042"/>
                      </a:lnTo>
                      <a:lnTo>
                        <a:pt x="8901" y="19481"/>
                      </a:lnTo>
                      <a:lnTo>
                        <a:pt x="7601" y="18078"/>
                      </a:lnTo>
                      <a:lnTo>
                        <a:pt x="7270" y="18155"/>
                      </a:lnTo>
                      <a:lnTo>
                        <a:pt x="6949" y="18384"/>
                      </a:lnTo>
                      <a:lnTo>
                        <a:pt x="6649" y="18763"/>
                      </a:lnTo>
                      <a:lnTo>
                        <a:pt x="6379" y="19291"/>
                      </a:lnTo>
                      <a:lnTo>
                        <a:pt x="6366" y="19326"/>
                      </a:lnTo>
                      <a:lnTo>
                        <a:pt x="6140" y="19867"/>
                      </a:lnTo>
                      <a:lnTo>
                        <a:pt x="5838" y="20141"/>
                      </a:lnTo>
                      <a:lnTo>
                        <a:pt x="5736" y="20142"/>
                      </a:lnTo>
                      <a:lnTo>
                        <a:pt x="5535" y="20142"/>
                      </a:lnTo>
                      <a:lnTo>
                        <a:pt x="5231" y="20141"/>
                      </a:lnTo>
                      <a:lnTo>
                        <a:pt x="4929" y="19867"/>
                      </a:lnTo>
                      <a:lnTo>
                        <a:pt x="4696" y="19308"/>
                      </a:lnTo>
                      <a:lnTo>
                        <a:pt x="4655" y="19208"/>
                      </a:lnTo>
                      <a:lnTo>
                        <a:pt x="4643" y="19186"/>
                      </a:lnTo>
                      <a:lnTo>
                        <a:pt x="4386" y="18680"/>
                      </a:lnTo>
                      <a:lnTo>
                        <a:pt x="4086" y="18300"/>
                      </a:lnTo>
                      <a:lnTo>
                        <a:pt x="3765" y="18072"/>
                      </a:lnTo>
                      <a:lnTo>
                        <a:pt x="3434" y="17996"/>
                      </a:lnTo>
                      <a:lnTo>
                        <a:pt x="3349" y="18016"/>
                      </a:lnTo>
                      <a:lnTo>
                        <a:pt x="3461" y="15498"/>
                      </a:lnTo>
                      <a:lnTo>
                        <a:pt x="4647" y="9091"/>
                      </a:lnTo>
                      <a:lnTo>
                        <a:pt x="6775" y="4250"/>
                      </a:lnTo>
                      <a:lnTo>
                        <a:pt x="9593" y="1555"/>
                      </a:lnTo>
                      <a:lnTo>
                        <a:pt x="11182" y="1190"/>
                      </a:lnTo>
                      <a:lnTo>
                        <a:pt x="12770" y="1555"/>
                      </a:lnTo>
                      <a:lnTo>
                        <a:pt x="15586" y="4250"/>
                      </a:lnTo>
                      <a:lnTo>
                        <a:pt x="17715" y="9091"/>
                      </a:lnTo>
                      <a:lnTo>
                        <a:pt x="18901" y="15498"/>
                      </a:lnTo>
                      <a:lnTo>
                        <a:pt x="19061" y="19108"/>
                      </a:lnTo>
                      <a:lnTo>
                        <a:pt x="19061" y="12815"/>
                      </a:lnTo>
                      <a:lnTo>
                        <a:pt x="17738" y="7159"/>
                      </a:lnTo>
                      <a:lnTo>
                        <a:pt x="16436" y="4199"/>
                      </a:lnTo>
                      <a:lnTo>
                        <a:pt x="14876" y="1943"/>
                      </a:lnTo>
                      <a:lnTo>
                        <a:pt x="13108" y="506"/>
                      </a:lnTo>
                      <a:lnTo>
                        <a:pt x="11182" y="0"/>
                      </a:lnTo>
                      <a:lnTo>
                        <a:pt x="9254" y="506"/>
                      </a:lnTo>
                      <a:lnTo>
                        <a:pt x="7486" y="1943"/>
                      </a:lnTo>
                      <a:lnTo>
                        <a:pt x="5925" y="4199"/>
                      </a:lnTo>
                      <a:lnTo>
                        <a:pt x="4624" y="7159"/>
                      </a:lnTo>
                      <a:lnTo>
                        <a:pt x="3632" y="10706"/>
                      </a:lnTo>
                      <a:lnTo>
                        <a:pt x="3000" y="14728"/>
                      </a:lnTo>
                      <a:lnTo>
                        <a:pt x="2820" y="18273"/>
                      </a:lnTo>
                      <a:lnTo>
                        <a:pt x="2781" y="18300"/>
                      </a:lnTo>
                      <a:lnTo>
                        <a:pt x="2482" y="18680"/>
                      </a:lnTo>
                      <a:lnTo>
                        <a:pt x="2212" y="19208"/>
                      </a:lnTo>
                      <a:lnTo>
                        <a:pt x="1826" y="20136"/>
                      </a:lnTo>
                      <a:lnTo>
                        <a:pt x="1524" y="20409"/>
                      </a:lnTo>
                      <a:lnTo>
                        <a:pt x="1423" y="20410"/>
                      </a:lnTo>
                      <a:lnTo>
                        <a:pt x="1221" y="20410"/>
                      </a:lnTo>
                      <a:lnTo>
                        <a:pt x="918" y="20409"/>
                      </a:lnTo>
                      <a:lnTo>
                        <a:pt x="616" y="20136"/>
                      </a:lnTo>
                      <a:lnTo>
                        <a:pt x="380" y="19570"/>
                      </a:lnTo>
                      <a:lnTo>
                        <a:pt x="0" y="20387"/>
                      </a:lnTo>
                      <a:lnTo>
                        <a:pt x="270" y="20916"/>
                      </a:lnTo>
                      <a:lnTo>
                        <a:pt x="569" y="21295"/>
                      </a:lnTo>
                      <a:lnTo>
                        <a:pt x="891" y="21524"/>
                      </a:lnTo>
                      <a:lnTo>
                        <a:pt x="1221" y="21600"/>
                      </a:lnTo>
                      <a:lnTo>
                        <a:pt x="1552" y="21524"/>
                      </a:lnTo>
                      <a:lnTo>
                        <a:pt x="1875" y="21293"/>
                      </a:lnTo>
                      <a:lnTo>
                        <a:pt x="2173" y="20916"/>
                      </a:lnTo>
                      <a:lnTo>
                        <a:pt x="2431" y="20410"/>
                      </a:lnTo>
                      <a:lnTo>
                        <a:pt x="2442" y="20387"/>
                      </a:lnTo>
                      <a:lnTo>
                        <a:pt x="2829" y="19459"/>
                      </a:lnTo>
                      <a:lnTo>
                        <a:pt x="3131" y="19187"/>
                      </a:lnTo>
                      <a:lnTo>
                        <a:pt x="3736" y="19187"/>
                      </a:lnTo>
                      <a:lnTo>
                        <a:pt x="4038" y="19459"/>
                      </a:lnTo>
                      <a:lnTo>
                        <a:pt x="4313" y="20119"/>
                      </a:lnTo>
                      <a:lnTo>
                        <a:pt x="4582" y="20648"/>
                      </a:lnTo>
                      <a:lnTo>
                        <a:pt x="4883" y="21028"/>
                      </a:lnTo>
                      <a:lnTo>
                        <a:pt x="5203" y="21256"/>
                      </a:lnTo>
                      <a:lnTo>
                        <a:pt x="5535" y="21332"/>
                      </a:lnTo>
                      <a:lnTo>
                        <a:pt x="5866" y="21256"/>
                      </a:lnTo>
                      <a:lnTo>
                        <a:pt x="6760" y="20109"/>
                      </a:lnTo>
                      <a:lnTo>
                        <a:pt x="6767" y="20095"/>
                      </a:lnTo>
                      <a:lnTo>
                        <a:pt x="6772" y="20081"/>
                      </a:lnTo>
                      <a:lnTo>
                        <a:pt x="6930" y="19701"/>
                      </a:lnTo>
                      <a:lnTo>
                        <a:pt x="6996" y="19543"/>
                      </a:lnTo>
                      <a:lnTo>
                        <a:pt x="7262" y="19301"/>
                      </a:lnTo>
                      <a:lnTo>
                        <a:pt x="7298" y="19269"/>
                      </a:lnTo>
                      <a:lnTo>
                        <a:pt x="7904" y="19269"/>
                      </a:lnTo>
                      <a:lnTo>
                        <a:pt x="8206" y="19543"/>
                      </a:lnTo>
                      <a:lnTo>
                        <a:pt x="8520" y="20297"/>
                      </a:lnTo>
                      <a:lnTo>
                        <a:pt x="8788" y="20823"/>
                      </a:lnTo>
                      <a:lnTo>
                        <a:pt x="9088" y="21203"/>
                      </a:lnTo>
                      <a:lnTo>
                        <a:pt x="9410" y="21431"/>
                      </a:lnTo>
                      <a:lnTo>
                        <a:pt x="9741" y="21507"/>
                      </a:lnTo>
                      <a:lnTo>
                        <a:pt x="10072" y="21431"/>
                      </a:lnTo>
                      <a:lnTo>
                        <a:pt x="10393" y="21203"/>
                      </a:lnTo>
                      <a:lnTo>
                        <a:pt x="10694" y="20823"/>
                      </a:lnTo>
                      <a:lnTo>
                        <a:pt x="10951" y="20317"/>
                      </a:lnTo>
                      <a:lnTo>
                        <a:pt x="10962" y="20295"/>
                      </a:lnTo>
                      <a:lnTo>
                        <a:pt x="11256" y="19589"/>
                      </a:lnTo>
                      <a:lnTo>
                        <a:pt x="11381" y="19476"/>
                      </a:lnTo>
                      <a:lnTo>
                        <a:pt x="11558" y="19315"/>
                      </a:lnTo>
                      <a:lnTo>
                        <a:pt x="11971" y="19315"/>
                      </a:lnTo>
                      <a:lnTo>
                        <a:pt x="12166" y="19317"/>
                      </a:lnTo>
                      <a:lnTo>
                        <a:pt x="12466" y="19589"/>
                      </a:lnTo>
                      <a:lnTo>
                        <a:pt x="12703" y="20157"/>
                      </a:lnTo>
                      <a:lnTo>
                        <a:pt x="12972" y="20685"/>
                      </a:lnTo>
                      <a:lnTo>
                        <a:pt x="13272" y="21065"/>
                      </a:lnTo>
                      <a:lnTo>
                        <a:pt x="13593" y="21293"/>
                      </a:lnTo>
                      <a:lnTo>
                        <a:pt x="13923" y="21369"/>
                      </a:lnTo>
                      <a:lnTo>
                        <a:pt x="14255" y="21293"/>
                      </a:lnTo>
                      <a:lnTo>
                        <a:pt x="14575" y="21065"/>
                      </a:lnTo>
                      <a:lnTo>
                        <a:pt x="14876" y="20685"/>
                      </a:lnTo>
                      <a:lnTo>
                        <a:pt x="15133" y="20179"/>
                      </a:lnTo>
                      <a:lnTo>
                        <a:pt x="15170" y="20095"/>
                      </a:lnTo>
                      <a:lnTo>
                        <a:pt x="15438" y="19450"/>
                      </a:lnTo>
                      <a:lnTo>
                        <a:pt x="15740" y="19176"/>
                      </a:lnTo>
                      <a:lnTo>
                        <a:pt x="16347" y="19176"/>
                      </a:lnTo>
                      <a:lnTo>
                        <a:pt x="16648" y="19450"/>
                      </a:lnTo>
                      <a:lnTo>
                        <a:pt x="17002" y="20297"/>
                      </a:lnTo>
                      <a:lnTo>
                        <a:pt x="17270" y="20823"/>
                      </a:lnTo>
                      <a:lnTo>
                        <a:pt x="17570" y="21203"/>
                      </a:lnTo>
                      <a:lnTo>
                        <a:pt x="17891" y="21431"/>
                      </a:lnTo>
                      <a:lnTo>
                        <a:pt x="18221" y="21507"/>
                      </a:lnTo>
                      <a:lnTo>
                        <a:pt x="18553" y="21431"/>
                      </a:lnTo>
                      <a:lnTo>
                        <a:pt x="18874" y="21203"/>
                      </a:lnTo>
                      <a:lnTo>
                        <a:pt x="19174" y="20823"/>
                      </a:lnTo>
                      <a:lnTo>
                        <a:pt x="19431" y="20317"/>
                      </a:lnTo>
                      <a:lnTo>
                        <a:pt x="19443" y="20295"/>
                      </a:lnTo>
                      <a:lnTo>
                        <a:pt x="19737" y="19589"/>
                      </a:lnTo>
                      <a:lnTo>
                        <a:pt x="20038" y="19315"/>
                      </a:lnTo>
                      <a:lnTo>
                        <a:pt x="20452" y="19315"/>
                      </a:lnTo>
                      <a:lnTo>
                        <a:pt x="20646" y="19317"/>
                      </a:lnTo>
                      <a:lnTo>
                        <a:pt x="20946" y="19589"/>
                      </a:lnTo>
                      <a:lnTo>
                        <a:pt x="21223" y="20252"/>
                      </a:lnTo>
                      <a:lnTo>
                        <a:pt x="21600" y="194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69" name="Figura">
                  <a:extLst>
                    <a:ext uri="{FF2B5EF4-FFF2-40B4-BE49-F238E27FC236}">
                      <a16:creationId xmlns:a16="http://schemas.microsoft.com/office/drawing/2014/main" id="{0104CDB5-561C-69A2-5218-554B731A4BDC}"/>
                    </a:ext>
                  </a:extLst>
                </p:cNvPr>
                <p:cNvSpPr/>
                <p:nvPr/>
              </p:nvSpPr>
              <p:spPr>
                <a:xfrm>
                  <a:off x="652769" y="294721"/>
                  <a:ext cx="67719" cy="22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21"/>
                      </a:moveTo>
                      <a:lnTo>
                        <a:pt x="21000" y="0"/>
                      </a:lnTo>
                      <a:lnTo>
                        <a:pt x="0" y="10879"/>
                      </a:lnTo>
                      <a:lnTo>
                        <a:pt x="600" y="21600"/>
                      </a:lnTo>
                      <a:lnTo>
                        <a:pt x="21600" y="107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670" name="Figura">
                  <a:extLst>
                    <a:ext uri="{FF2B5EF4-FFF2-40B4-BE49-F238E27FC236}">
                      <a16:creationId xmlns:a16="http://schemas.microsoft.com/office/drawing/2014/main" id="{05B455E7-3EAE-2721-6039-967B74BB65CA}"/>
                    </a:ext>
                  </a:extLst>
                </p:cNvPr>
                <p:cNvSpPr/>
                <p:nvPr/>
              </p:nvSpPr>
              <p:spPr>
                <a:xfrm>
                  <a:off x="64490" y="190289"/>
                  <a:ext cx="591492" cy="293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79" y="14407"/>
                      </a:moveTo>
                      <a:lnTo>
                        <a:pt x="200" y="0"/>
                      </a:lnTo>
                      <a:lnTo>
                        <a:pt x="0" y="7193"/>
                      </a:lnTo>
                      <a:lnTo>
                        <a:pt x="1280" y="21600"/>
                      </a:lnTo>
                      <a:lnTo>
                        <a:pt x="1479" y="14407"/>
                      </a:lnTo>
                      <a:close/>
                      <a:moveTo>
                        <a:pt x="21600" y="7193"/>
                      </a:moveTo>
                      <a:lnTo>
                        <a:pt x="21400" y="11"/>
                      </a:lnTo>
                      <a:lnTo>
                        <a:pt x="20121" y="14418"/>
                      </a:lnTo>
                      <a:lnTo>
                        <a:pt x="20321" y="21600"/>
                      </a:lnTo>
                      <a:lnTo>
                        <a:pt x="21600" y="7193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</p:grpSp>
        </p:grpSp>
        <p:sp>
          <p:nvSpPr>
            <p:cNvPr id="653" name="Diagrama de flujo: retraso 864">
              <a:extLst>
                <a:ext uri="{FF2B5EF4-FFF2-40B4-BE49-F238E27FC236}">
                  <a16:creationId xmlns:a16="http://schemas.microsoft.com/office/drawing/2014/main" id="{8D446624-5A7A-59F6-909F-8580483A9C7F}"/>
                </a:ext>
              </a:extLst>
            </p:cNvPr>
            <p:cNvSpPr/>
            <p:nvPr/>
          </p:nvSpPr>
          <p:spPr>
            <a:xfrm rot="16200000">
              <a:off x="238136" y="261763"/>
              <a:ext cx="414207" cy="486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lang="en-GB"/>
            </a:p>
          </p:txBody>
        </p:sp>
        <p:sp>
          <p:nvSpPr>
            <p:cNvPr id="654" name="Rectángulo 865">
              <a:extLst>
                <a:ext uri="{FF2B5EF4-FFF2-40B4-BE49-F238E27FC236}">
                  <a16:creationId xmlns:a16="http://schemas.microsoft.com/office/drawing/2014/main" id="{9EF814DD-E13A-980B-1B50-BC6D1858B0CE}"/>
                </a:ext>
              </a:extLst>
            </p:cNvPr>
            <p:cNvSpPr/>
            <p:nvPr/>
          </p:nvSpPr>
          <p:spPr>
            <a:xfrm>
              <a:off x="122112" y="518412"/>
              <a:ext cx="700208" cy="220037"/>
            </a:xfrm>
            <a:prstGeom prst="rect">
              <a:avLst/>
            </a:pr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lang="en-GB"/>
            </a:p>
          </p:txBody>
        </p:sp>
        <p:pic>
          <p:nvPicPr>
            <p:cNvPr id="655" name="Gráfico 866" descr="Gráfico 866">
              <a:extLst>
                <a:ext uri="{FF2B5EF4-FFF2-40B4-BE49-F238E27FC236}">
                  <a16:creationId xmlns:a16="http://schemas.microsoft.com/office/drawing/2014/main" id="{5B63A95F-0799-38A9-64F4-68A5229A0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rcRect t="77517"/>
            <a:stretch>
              <a:fillRect/>
            </a:stretch>
          </p:blipFill>
          <p:spPr>
            <a:xfrm>
              <a:off x="47101" y="520111"/>
              <a:ext cx="800938" cy="1352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6" name="Gráfico 867" descr="Gráfico 867">
              <a:extLst>
                <a:ext uri="{FF2B5EF4-FFF2-40B4-BE49-F238E27FC236}">
                  <a16:creationId xmlns:a16="http://schemas.microsoft.com/office/drawing/2014/main" id="{F5421946-653F-AC8D-C7ED-8E0567699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rcRect t="77517"/>
            <a:stretch>
              <a:fillRect/>
            </a:stretch>
          </p:blipFill>
          <p:spPr>
            <a:xfrm>
              <a:off x="401457" y="617445"/>
              <a:ext cx="392803" cy="135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7" name="Gráfico 868" descr="Gráfico 868">
              <a:extLst>
                <a:ext uri="{FF2B5EF4-FFF2-40B4-BE49-F238E27FC236}">
                  <a16:creationId xmlns:a16="http://schemas.microsoft.com/office/drawing/2014/main" id="{80E84B9C-0C44-04E5-3CC1-FE74AA967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rcRect t="77517"/>
            <a:stretch>
              <a:fillRect/>
            </a:stretch>
          </p:blipFill>
          <p:spPr>
            <a:xfrm>
              <a:off x="134835" y="686623"/>
              <a:ext cx="392803" cy="135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71" name="Grupo 842">
            <a:extLst>
              <a:ext uri="{FF2B5EF4-FFF2-40B4-BE49-F238E27FC236}">
                <a16:creationId xmlns:a16="http://schemas.microsoft.com/office/drawing/2014/main" id="{B97FADF9-5EA8-8613-CDC9-5C48E0041E3C}"/>
              </a:ext>
            </a:extLst>
          </p:cNvPr>
          <p:cNvGrpSpPr/>
          <p:nvPr/>
        </p:nvGrpSpPr>
        <p:grpSpPr>
          <a:xfrm>
            <a:off x="9684947" y="5437744"/>
            <a:ext cx="931818" cy="931850"/>
            <a:chOff x="0" y="0"/>
            <a:chExt cx="931816" cy="931848"/>
          </a:xfrm>
        </p:grpSpPr>
        <p:sp>
          <p:nvSpPr>
            <p:cNvPr id="672" name="object 37">
              <a:extLst>
                <a:ext uri="{FF2B5EF4-FFF2-40B4-BE49-F238E27FC236}">
                  <a16:creationId xmlns:a16="http://schemas.microsoft.com/office/drawing/2014/main" id="{E8D7D222-F2C1-DB0C-BD21-7009311C650D}"/>
                </a:ext>
              </a:extLst>
            </p:cNvPr>
            <p:cNvSpPr/>
            <p:nvPr/>
          </p:nvSpPr>
          <p:spPr>
            <a:xfrm>
              <a:off x="0" y="0"/>
              <a:ext cx="931817" cy="93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lang="en-GB" dirty="0"/>
            </a:p>
          </p:txBody>
        </p:sp>
        <p:grpSp>
          <p:nvGrpSpPr>
            <p:cNvPr id="673" name="Grupo 844">
              <a:extLst>
                <a:ext uri="{FF2B5EF4-FFF2-40B4-BE49-F238E27FC236}">
                  <a16:creationId xmlns:a16="http://schemas.microsoft.com/office/drawing/2014/main" id="{F3998A48-1FB2-DEC0-09EE-0207506D8A74}"/>
                </a:ext>
              </a:extLst>
            </p:cNvPr>
            <p:cNvGrpSpPr/>
            <p:nvPr/>
          </p:nvGrpSpPr>
          <p:grpSpPr>
            <a:xfrm>
              <a:off x="28495" y="152618"/>
              <a:ext cx="875410" cy="627164"/>
              <a:chOff x="0" y="0"/>
              <a:chExt cx="875409" cy="627163"/>
            </a:xfrm>
          </p:grpSpPr>
          <p:pic>
            <p:nvPicPr>
              <p:cNvPr id="674" name="Gráfico 845" descr="Gráfico 845">
                <a:extLst>
                  <a:ext uri="{FF2B5EF4-FFF2-40B4-BE49-F238E27FC236}">
                    <a16:creationId xmlns:a16="http://schemas.microsoft.com/office/drawing/2014/main" id="{C7133483-8ECB-2033-595C-B85F0F8C1E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9209" y="0"/>
                <a:ext cx="466201" cy="4662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675" name="Gráfico 846" descr="Gráfico 846">
                <a:extLst>
                  <a:ext uri="{FF2B5EF4-FFF2-40B4-BE49-F238E27FC236}">
                    <a16:creationId xmlns:a16="http://schemas.microsoft.com/office/drawing/2014/main" id="{47DE3C0C-AEC1-DE92-50B6-B5BD2EA99F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1" y="0"/>
                <a:ext cx="466202" cy="4662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76" name="object 37">
                <a:extLst>
                  <a:ext uri="{FF2B5EF4-FFF2-40B4-BE49-F238E27FC236}">
                    <a16:creationId xmlns:a16="http://schemas.microsoft.com/office/drawing/2014/main" id="{E2B84EF2-6527-36FF-CD34-81FC08D2216D}"/>
                  </a:ext>
                </a:extLst>
              </p:cNvPr>
              <p:cNvSpPr/>
              <p:nvPr/>
            </p:nvSpPr>
            <p:spPr>
              <a:xfrm>
                <a:off x="362764" y="252422"/>
                <a:ext cx="145584" cy="310150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77" name="Rectángulo 848">
                <a:extLst>
                  <a:ext uri="{FF2B5EF4-FFF2-40B4-BE49-F238E27FC236}">
                    <a16:creationId xmlns:a16="http://schemas.microsoft.com/office/drawing/2014/main" id="{219F5771-169D-A0D1-08DD-22FD861174B9}"/>
                  </a:ext>
                </a:extLst>
              </p:cNvPr>
              <p:cNvSpPr/>
              <p:nvPr/>
            </p:nvSpPr>
            <p:spPr>
              <a:xfrm>
                <a:off x="285064" y="385024"/>
                <a:ext cx="303811" cy="130399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78" name="Rectángulo 849">
                <a:extLst>
                  <a:ext uri="{FF2B5EF4-FFF2-40B4-BE49-F238E27FC236}">
                    <a16:creationId xmlns:a16="http://schemas.microsoft.com/office/drawing/2014/main" id="{EA5CE2FE-C0C4-B457-C552-ED89D275345A}"/>
                  </a:ext>
                </a:extLst>
              </p:cNvPr>
              <p:cNvSpPr/>
              <p:nvPr/>
            </p:nvSpPr>
            <p:spPr>
              <a:xfrm>
                <a:off x="267240" y="433296"/>
                <a:ext cx="303811" cy="130399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pic>
            <p:nvPicPr>
              <p:cNvPr id="679" name="Gráfico 850" descr="Gráfico 850">
                <a:extLst>
                  <a:ext uri="{FF2B5EF4-FFF2-40B4-BE49-F238E27FC236}">
                    <a16:creationId xmlns:a16="http://schemas.microsoft.com/office/drawing/2014/main" id="{9DC5D198-E8D7-ABCB-D296-083DAF868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6094" y="67723"/>
                <a:ext cx="559441" cy="5594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680" name="Grupo 9">
            <a:extLst>
              <a:ext uri="{FF2B5EF4-FFF2-40B4-BE49-F238E27FC236}">
                <a16:creationId xmlns:a16="http://schemas.microsoft.com/office/drawing/2014/main" id="{A5E3AADC-E206-EE66-9163-C49E12747962}"/>
              </a:ext>
            </a:extLst>
          </p:cNvPr>
          <p:cNvGrpSpPr/>
          <p:nvPr/>
        </p:nvGrpSpPr>
        <p:grpSpPr>
          <a:xfrm>
            <a:off x="8239171" y="3061256"/>
            <a:ext cx="931818" cy="931850"/>
            <a:chOff x="0" y="0"/>
            <a:chExt cx="931816" cy="931848"/>
          </a:xfrm>
        </p:grpSpPr>
        <p:sp>
          <p:nvSpPr>
            <p:cNvPr id="681" name="object 37">
              <a:extLst>
                <a:ext uri="{FF2B5EF4-FFF2-40B4-BE49-F238E27FC236}">
                  <a16:creationId xmlns:a16="http://schemas.microsoft.com/office/drawing/2014/main" id="{6673FF8B-DB39-3445-A92E-D635A30B01E0}"/>
                </a:ext>
              </a:extLst>
            </p:cNvPr>
            <p:cNvSpPr/>
            <p:nvPr/>
          </p:nvSpPr>
          <p:spPr>
            <a:xfrm>
              <a:off x="0" y="0"/>
              <a:ext cx="931817" cy="93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lang="en-GB"/>
            </a:p>
          </p:txBody>
        </p:sp>
        <p:grpSp>
          <p:nvGrpSpPr>
            <p:cNvPr id="682" name="Grupo 13">
              <a:extLst>
                <a:ext uri="{FF2B5EF4-FFF2-40B4-BE49-F238E27FC236}">
                  <a16:creationId xmlns:a16="http://schemas.microsoft.com/office/drawing/2014/main" id="{4DA0D1B9-6914-9B8C-9F71-F4BA39630B42}"/>
                </a:ext>
              </a:extLst>
            </p:cNvPr>
            <p:cNvGrpSpPr/>
            <p:nvPr/>
          </p:nvGrpSpPr>
          <p:grpSpPr>
            <a:xfrm>
              <a:off x="179611" y="137712"/>
              <a:ext cx="539380" cy="656718"/>
              <a:chOff x="0" y="0"/>
              <a:chExt cx="539378" cy="656716"/>
            </a:xfrm>
          </p:grpSpPr>
          <p:sp>
            <p:nvSpPr>
              <p:cNvPr id="683" name="Elipse 14">
                <a:extLst>
                  <a:ext uri="{FF2B5EF4-FFF2-40B4-BE49-F238E27FC236}">
                    <a16:creationId xmlns:a16="http://schemas.microsoft.com/office/drawing/2014/main" id="{D29D2C88-FC9E-5EAC-E037-3F64AB6B7CD2}"/>
                  </a:ext>
                </a:extLst>
              </p:cNvPr>
              <p:cNvSpPr/>
              <p:nvPr/>
            </p:nvSpPr>
            <p:spPr>
              <a:xfrm>
                <a:off x="239969" y="-1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84" name="Elipse 15">
                <a:extLst>
                  <a:ext uri="{FF2B5EF4-FFF2-40B4-BE49-F238E27FC236}">
                    <a16:creationId xmlns:a16="http://schemas.microsoft.com/office/drawing/2014/main" id="{C6900339-BEA9-F238-C330-725F0A446688}"/>
                  </a:ext>
                </a:extLst>
              </p:cNvPr>
              <p:cNvSpPr/>
              <p:nvPr/>
            </p:nvSpPr>
            <p:spPr>
              <a:xfrm>
                <a:off x="239969" y="563476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 dirty="0"/>
              </a:p>
            </p:txBody>
          </p:sp>
          <p:sp>
            <p:nvSpPr>
              <p:cNvPr id="685" name="Elipse 16">
                <a:extLst>
                  <a:ext uri="{FF2B5EF4-FFF2-40B4-BE49-F238E27FC236}">
                    <a16:creationId xmlns:a16="http://schemas.microsoft.com/office/drawing/2014/main" id="{5FF15970-F788-A348-FB45-F8F721AD9835}"/>
                  </a:ext>
                </a:extLst>
              </p:cNvPr>
              <p:cNvSpPr/>
              <p:nvPr/>
            </p:nvSpPr>
            <p:spPr>
              <a:xfrm>
                <a:off x="81796" y="440044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86" name="Elipse 17">
                <a:extLst>
                  <a:ext uri="{FF2B5EF4-FFF2-40B4-BE49-F238E27FC236}">
                    <a16:creationId xmlns:a16="http://schemas.microsoft.com/office/drawing/2014/main" id="{24DD8135-BB19-DCA1-ACE8-E882F6469702}"/>
                  </a:ext>
                </a:extLst>
              </p:cNvPr>
              <p:cNvSpPr/>
              <p:nvPr/>
            </p:nvSpPr>
            <p:spPr>
              <a:xfrm>
                <a:off x="84203" y="358301"/>
                <a:ext cx="46621" cy="4662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87" name="Elipse 18">
                <a:extLst>
                  <a:ext uri="{FF2B5EF4-FFF2-40B4-BE49-F238E27FC236}">
                    <a16:creationId xmlns:a16="http://schemas.microsoft.com/office/drawing/2014/main" id="{6D1BDDD6-4436-8447-E1E1-46AD68B89DC1}"/>
                  </a:ext>
                </a:extLst>
              </p:cNvPr>
              <p:cNvSpPr/>
              <p:nvPr/>
            </p:nvSpPr>
            <p:spPr>
              <a:xfrm>
                <a:off x="350574" y="89722"/>
                <a:ext cx="69931" cy="69931"/>
              </a:xfrm>
              <a:prstGeom prst="ellipse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88" name="Elipse 19">
                <a:extLst>
                  <a:ext uri="{FF2B5EF4-FFF2-40B4-BE49-F238E27FC236}">
                    <a16:creationId xmlns:a16="http://schemas.microsoft.com/office/drawing/2014/main" id="{6DE92F62-085F-EFC8-7B05-F30A4F15F717}"/>
                  </a:ext>
                </a:extLst>
              </p:cNvPr>
              <p:cNvSpPr/>
              <p:nvPr/>
            </p:nvSpPr>
            <p:spPr>
              <a:xfrm>
                <a:off x="317784" y="496960"/>
                <a:ext cx="46621" cy="4662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89" name="Conector recto 20">
                <a:extLst>
                  <a:ext uri="{FF2B5EF4-FFF2-40B4-BE49-F238E27FC236}">
                    <a16:creationId xmlns:a16="http://schemas.microsoft.com/office/drawing/2014/main" id="{C8BC3295-E517-BEC0-B1CD-E0381BF6DF4F}"/>
                  </a:ext>
                </a:extLst>
              </p:cNvPr>
              <p:cNvSpPr/>
              <p:nvPr/>
            </p:nvSpPr>
            <p:spPr>
              <a:xfrm>
                <a:off x="286589" y="93240"/>
                <a:ext cx="1" cy="10748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90" name="Conector recto 21">
                <a:extLst>
                  <a:ext uri="{FF2B5EF4-FFF2-40B4-BE49-F238E27FC236}">
                    <a16:creationId xmlns:a16="http://schemas.microsoft.com/office/drawing/2014/main" id="{56C5E073-95FD-8CA5-2F93-95EE222C1B46}"/>
                  </a:ext>
                </a:extLst>
              </p:cNvPr>
              <p:cNvSpPr/>
              <p:nvPr/>
            </p:nvSpPr>
            <p:spPr>
              <a:xfrm flipH="1">
                <a:off x="208452" y="158865"/>
                <a:ext cx="163974" cy="34389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91" name="Conector recto 22">
                <a:extLst>
                  <a:ext uri="{FF2B5EF4-FFF2-40B4-BE49-F238E27FC236}">
                    <a16:creationId xmlns:a16="http://schemas.microsoft.com/office/drawing/2014/main" id="{AFAB47E8-D304-89C8-A22B-597061BE5F0E}"/>
                  </a:ext>
                </a:extLst>
              </p:cNvPr>
              <p:cNvSpPr/>
              <p:nvPr/>
            </p:nvSpPr>
            <p:spPr>
              <a:xfrm>
                <a:off x="286589" y="457134"/>
                <a:ext cx="1" cy="10748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92" name="Elipse 23">
                <a:extLst>
                  <a:ext uri="{FF2B5EF4-FFF2-40B4-BE49-F238E27FC236}">
                    <a16:creationId xmlns:a16="http://schemas.microsoft.com/office/drawing/2014/main" id="{DA32EDB5-2F1E-D68F-07B3-FEF4F1E2BC74}"/>
                  </a:ext>
                </a:extLst>
              </p:cNvPr>
              <p:cNvSpPr/>
              <p:nvPr/>
            </p:nvSpPr>
            <p:spPr>
              <a:xfrm>
                <a:off x="175173" y="502156"/>
                <a:ext cx="46621" cy="46621"/>
              </a:xfrm>
              <a:prstGeom prst="ellipse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93" name="Conector recto 24">
                <a:extLst>
                  <a:ext uri="{FF2B5EF4-FFF2-40B4-BE49-F238E27FC236}">
                    <a16:creationId xmlns:a16="http://schemas.microsoft.com/office/drawing/2014/main" id="{C8E7616F-438F-4503-67DE-E81EC57C69F0}"/>
                  </a:ext>
                </a:extLst>
              </p:cNvPr>
              <p:cNvSpPr/>
              <p:nvPr/>
            </p:nvSpPr>
            <p:spPr>
              <a:xfrm>
                <a:off x="177579" y="139245"/>
                <a:ext cx="234062" cy="36291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94" name="Conector recto 25">
                <a:extLst>
                  <a:ext uri="{FF2B5EF4-FFF2-40B4-BE49-F238E27FC236}">
                    <a16:creationId xmlns:a16="http://schemas.microsoft.com/office/drawing/2014/main" id="{349D6022-D496-3CC2-BD4A-754AB94CDCAE}"/>
                  </a:ext>
                </a:extLst>
              </p:cNvPr>
              <p:cNvSpPr/>
              <p:nvPr/>
            </p:nvSpPr>
            <p:spPr>
              <a:xfrm flipV="1">
                <a:off x="143293" y="220344"/>
                <a:ext cx="333492" cy="228626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95" name="Elipse 26">
                <a:extLst>
                  <a:ext uri="{FF2B5EF4-FFF2-40B4-BE49-F238E27FC236}">
                    <a16:creationId xmlns:a16="http://schemas.microsoft.com/office/drawing/2014/main" id="{4BAED36D-153C-3375-AA31-0A2EE9440902}"/>
                  </a:ext>
                </a:extLst>
              </p:cNvPr>
              <p:cNvSpPr/>
              <p:nvPr/>
            </p:nvSpPr>
            <p:spPr>
              <a:xfrm>
                <a:off x="469448" y="175011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96" name="Elipse 27">
                <a:extLst>
                  <a:ext uri="{FF2B5EF4-FFF2-40B4-BE49-F238E27FC236}">
                    <a16:creationId xmlns:a16="http://schemas.microsoft.com/office/drawing/2014/main" id="{362ABEE1-21F8-4ABB-455F-8AE88AA1FF6C}"/>
                  </a:ext>
                </a:extLst>
              </p:cNvPr>
              <p:cNvSpPr/>
              <p:nvPr/>
            </p:nvSpPr>
            <p:spPr>
              <a:xfrm>
                <a:off x="130823" y="96407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97" name="Elipse 28">
                <a:extLst>
                  <a:ext uri="{FF2B5EF4-FFF2-40B4-BE49-F238E27FC236}">
                    <a16:creationId xmlns:a16="http://schemas.microsoft.com/office/drawing/2014/main" id="{5C3F2D19-991E-417C-BDDE-EDFB9B645122}"/>
                  </a:ext>
                </a:extLst>
              </p:cNvPr>
              <p:cNvSpPr/>
              <p:nvPr/>
            </p:nvSpPr>
            <p:spPr>
              <a:xfrm>
                <a:off x="395599" y="483100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698" name="Conector recto 29">
                <a:extLst>
                  <a:ext uri="{FF2B5EF4-FFF2-40B4-BE49-F238E27FC236}">
                    <a16:creationId xmlns:a16="http://schemas.microsoft.com/office/drawing/2014/main" id="{F8EB1D16-353D-C8A5-0CC3-40C279D7F942}"/>
                  </a:ext>
                </a:extLst>
              </p:cNvPr>
              <p:cNvSpPr/>
              <p:nvPr/>
            </p:nvSpPr>
            <p:spPr>
              <a:xfrm>
                <a:off x="79835" y="187464"/>
                <a:ext cx="415662" cy="226033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699" name="Elipse 30">
                <a:extLst>
                  <a:ext uri="{FF2B5EF4-FFF2-40B4-BE49-F238E27FC236}">
                    <a16:creationId xmlns:a16="http://schemas.microsoft.com/office/drawing/2014/main" id="{50377E2C-31BF-67F9-79D5-4104EEEB9951}"/>
                  </a:ext>
                </a:extLst>
              </p:cNvPr>
              <p:cNvSpPr/>
              <p:nvPr/>
            </p:nvSpPr>
            <p:spPr>
              <a:xfrm>
                <a:off x="-1" y="123777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700" name="Elipse 31">
                <a:extLst>
                  <a:ext uri="{FF2B5EF4-FFF2-40B4-BE49-F238E27FC236}">
                    <a16:creationId xmlns:a16="http://schemas.microsoft.com/office/drawing/2014/main" id="{033EFCA2-46F7-1CF8-4316-3B7C466C0A62}"/>
                  </a:ext>
                </a:extLst>
              </p:cNvPr>
              <p:cNvSpPr/>
              <p:nvPr/>
            </p:nvSpPr>
            <p:spPr>
              <a:xfrm>
                <a:off x="465665" y="385245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701" name="Conector recto 32">
                <a:extLst>
                  <a:ext uri="{FF2B5EF4-FFF2-40B4-BE49-F238E27FC236}">
                    <a16:creationId xmlns:a16="http://schemas.microsoft.com/office/drawing/2014/main" id="{93E4C314-D5F4-719F-42B5-8D0F714CE374}"/>
                  </a:ext>
                </a:extLst>
              </p:cNvPr>
              <p:cNvSpPr/>
              <p:nvPr/>
            </p:nvSpPr>
            <p:spPr>
              <a:xfrm>
                <a:off x="72689" y="293792"/>
                <a:ext cx="404096" cy="42860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02" name="Elipse 33">
                <a:extLst>
                  <a:ext uri="{FF2B5EF4-FFF2-40B4-BE49-F238E27FC236}">
                    <a16:creationId xmlns:a16="http://schemas.microsoft.com/office/drawing/2014/main" id="{32222C17-10EE-93FC-7B8F-24883C1E2A40}"/>
                  </a:ext>
                </a:extLst>
              </p:cNvPr>
              <p:cNvSpPr/>
              <p:nvPr/>
            </p:nvSpPr>
            <p:spPr>
              <a:xfrm>
                <a:off x="454010" y="308028"/>
                <a:ext cx="46621" cy="4662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703" name="Elipse 34">
                <a:extLst>
                  <a:ext uri="{FF2B5EF4-FFF2-40B4-BE49-F238E27FC236}">
                    <a16:creationId xmlns:a16="http://schemas.microsoft.com/office/drawing/2014/main" id="{396350CF-2C8C-5598-F1B6-A3229F43C568}"/>
                  </a:ext>
                </a:extLst>
              </p:cNvPr>
              <p:cNvSpPr/>
              <p:nvPr/>
            </p:nvSpPr>
            <p:spPr>
              <a:xfrm>
                <a:off x="15603" y="258556"/>
                <a:ext cx="69931" cy="69931"/>
              </a:xfrm>
              <a:prstGeom prst="ellipse">
                <a:avLst/>
              </a:prstGeom>
              <a:solidFill>
                <a:srgbClr val="1A75C7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704" name="Conector recto 35">
                <a:extLst>
                  <a:ext uri="{FF2B5EF4-FFF2-40B4-BE49-F238E27FC236}">
                    <a16:creationId xmlns:a16="http://schemas.microsoft.com/office/drawing/2014/main" id="{FA7630DF-C708-5E15-D302-2108D1018E3F}"/>
                  </a:ext>
                </a:extLst>
              </p:cNvPr>
              <p:cNvSpPr/>
              <p:nvPr/>
            </p:nvSpPr>
            <p:spPr>
              <a:xfrm flipV="1">
                <a:off x="129612" y="370198"/>
                <a:ext cx="76046" cy="13596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05" name="Conector recto 36">
                <a:extLst>
                  <a:ext uri="{FF2B5EF4-FFF2-40B4-BE49-F238E27FC236}">
                    <a16:creationId xmlns:a16="http://schemas.microsoft.com/office/drawing/2014/main" id="{5CDED05F-176E-8C98-EFEC-4355E4397C90}"/>
                  </a:ext>
                </a:extLst>
              </p:cNvPr>
              <p:cNvSpPr/>
              <p:nvPr/>
            </p:nvSpPr>
            <p:spPr>
              <a:xfrm flipH="1" flipV="1">
                <a:off x="315745" y="429211"/>
                <a:ext cx="20235" cy="71456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706" name="Elipse 37">
                <a:extLst>
                  <a:ext uri="{FF2B5EF4-FFF2-40B4-BE49-F238E27FC236}">
                    <a16:creationId xmlns:a16="http://schemas.microsoft.com/office/drawing/2014/main" id="{E5E260A3-6907-9DAE-5D33-0AF366DC9671}"/>
                  </a:ext>
                </a:extLst>
              </p:cNvPr>
              <p:cNvSpPr/>
              <p:nvPr/>
            </p:nvSpPr>
            <p:spPr>
              <a:xfrm>
                <a:off x="158384" y="200724"/>
                <a:ext cx="256411" cy="256411"/>
              </a:xfrm>
              <a:prstGeom prst="ellipse">
                <a:avLst/>
              </a:prstGeom>
              <a:solidFill>
                <a:srgbClr val="1A75CF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pic>
            <p:nvPicPr>
              <p:cNvPr id="707" name="Gráfico 38" descr="Gráfico 38">
                <a:extLst>
                  <a:ext uri="{FF2B5EF4-FFF2-40B4-BE49-F238E27FC236}">
                    <a16:creationId xmlns:a16="http://schemas.microsoft.com/office/drawing/2014/main" id="{11A6017B-FE05-5015-3B62-C6158EC85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 flipH="1">
                <a:off x="179435" y="221775"/>
                <a:ext cx="214309" cy="21430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708" name="Grupo 724">
            <a:extLst>
              <a:ext uri="{FF2B5EF4-FFF2-40B4-BE49-F238E27FC236}">
                <a16:creationId xmlns:a16="http://schemas.microsoft.com/office/drawing/2014/main" id="{388C89A1-AA76-8C59-E9B4-7CC20FEB81BD}"/>
              </a:ext>
            </a:extLst>
          </p:cNvPr>
          <p:cNvGrpSpPr/>
          <p:nvPr/>
        </p:nvGrpSpPr>
        <p:grpSpPr>
          <a:xfrm>
            <a:off x="8239172" y="1870025"/>
            <a:ext cx="931818" cy="931849"/>
            <a:chOff x="0" y="0"/>
            <a:chExt cx="931816" cy="931848"/>
          </a:xfrm>
        </p:grpSpPr>
        <p:sp>
          <p:nvSpPr>
            <p:cNvPr id="709" name="object 37">
              <a:extLst>
                <a:ext uri="{FF2B5EF4-FFF2-40B4-BE49-F238E27FC236}">
                  <a16:creationId xmlns:a16="http://schemas.microsoft.com/office/drawing/2014/main" id="{BF10C18C-5760-2C96-4932-1C73A38C76C9}"/>
                </a:ext>
              </a:extLst>
            </p:cNvPr>
            <p:cNvSpPr/>
            <p:nvPr/>
          </p:nvSpPr>
          <p:spPr>
            <a:xfrm>
              <a:off x="0" y="0"/>
              <a:ext cx="931817" cy="93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lang="en-GB"/>
            </a:p>
          </p:txBody>
        </p:sp>
        <p:pic>
          <p:nvPicPr>
            <p:cNvPr id="710" name="Gráfico 726" descr="Gráfico 726">
              <a:extLst>
                <a:ext uri="{FF2B5EF4-FFF2-40B4-BE49-F238E27FC236}">
                  <a16:creationId xmlns:a16="http://schemas.microsoft.com/office/drawing/2014/main" id="{1639198E-86C9-0654-4E30-70C0D2FD3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92020" y="192020"/>
              <a:ext cx="548360" cy="548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2137959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Gráfica de barras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18</a:t>
            </a:fld>
            <a:endParaRPr lang="en-GB"/>
          </a:p>
        </p:txBody>
      </p:sp>
      <p:grpSp>
        <p:nvGrpSpPr>
          <p:cNvPr id="5" name="Google Shape;545;p5">
            <a:extLst>
              <a:ext uri="{FF2B5EF4-FFF2-40B4-BE49-F238E27FC236}">
                <a16:creationId xmlns:a16="http://schemas.microsoft.com/office/drawing/2014/main" id="{E316A447-0771-20FC-12F6-2C5FFEF17C9B}"/>
              </a:ext>
            </a:extLst>
          </p:cNvPr>
          <p:cNvGrpSpPr/>
          <p:nvPr/>
        </p:nvGrpSpPr>
        <p:grpSpPr>
          <a:xfrm>
            <a:off x="2246097" y="1935671"/>
            <a:ext cx="2975519" cy="2462093"/>
            <a:chOff x="0" y="0"/>
            <a:chExt cx="2975517" cy="2462092"/>
          </a:xfrm>
        </p:grpSpPr>
        <p:sp>
          <p:nvSpPr>
            <p:cNvPr id="6" name="Google Shape;546;p5">
              <a:extLst>
                <a:ext uri="{FF2B5EF4-FFF2-40B4-BE49-F238E27FC236}">
                  <a16:creationId xmlns:a16="http://schemas.microsoft.com/office/drawing/2014/main" id="{7A71A133-F9A6-33FD-50EA-D2B8585E8C70}"/>
                </a:ext>
              </a:extLst>
            </p:cNvPr>
            <p:cNvSpPr txBox="1"/>
            <p:nvPr/>
          </p:nvSpPr>
          <p:spPr>
            <a:xfrm>
              <a:off x="0" y="692047"/>
              <a:ext cx="61222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8CBAE7"/>
                  </a:solidFill>
                </a:defRPr>
              </a:lvl1pPr>
            </a:lstStyle>
            <a:p>
              <a:r>
                <a:rPr lang="es-ES" dirty="0"/>
                <a:t>8.217</a:t>
              </a:r>
            </a:p>
          </p:txBody>
        </p:sp>
        <p:sp>
          <p:nvSpPr>
            <p:cNvPr id="7" name="Google Shape;547;p5">
              <a:extLst>
                <a:ext uri="{FF2B5EF4-FFF2-40B4-BE49-F238E27FC236}">
                  <a16:creationId xmlns:a16="http://schemas.microsoft.com/office/drawing/2014/main" id="{EDAA5973-6922-4C45-7D88-FE4207B1FF63}"/>
                </a:ext>
              </a:extLst>
            </p:cNvPr>
            <p:cNvSpPr txBox="1"/>
            <p:nvPr/>
          </p:nvSpPr>
          <p:spPr>
            <a:xfrm>
              <a:off x="992979" y="439445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5398DB"/>
                  </a:solidFill>
                </a:defRPr>
              </a:lvl1pPr>
            </a:lstStyle>
            <a:p>
              <a:r>
                <a:rPr lang="es-ES" dirty="0"/>
                <a:t>9.071</a:t>
              </a:r>
            </a:p>
          </p:txBody>
        </p:sp>
        <p:sp>
          <p:nvSpPr>
            <p:cNvPr id="9" name="Google Shape;548;p5">
              <a:extLst>
                <a:ext uri="{FF2B5EF4-FFF2-40B4-BE49-F238E27FC236}">
                  <a16:creationId xmlns:a16="http://schemas.microsoft.com/office/drawing/2014/main" id="{3DA213A1-E414-A5B2-D8A1-5F05E0319D6B}"/>
                </a:ext>
              </a:extLst>
            </p:cNvPr>
            <p:cNvSpPr txBox="1"/>
            <p:nvPr/>
          </p:nvSpPr>
          <p:spPr>
            <a:xfrm>
              <a:off x="1137325" y="2285697"/>
              <a:ext cx="575079" cy="176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lang="es-ES" dirty="0"/>
                <a:t>2024</a:t>
              </a:r>
            </a:p>
          </p:txBody>
        </p:sp>
        <p:sp>
          <p:nvSpPr>
            <p:cNvPr id="10" name="Google Shape;549;p5">
              <a:extLst>
                <a:ext uri="{FF2B5EF4-FFF2-40B4-BE49-F238E27FC236}">
                  <a16:creationId xmlns:a16="http://schemas.microsoft.com/office/drawing/2014/main" id="{D5B998F4-F2C2-0693-EE8B-25787F7D80A7}"/>
                </a:ext>
              </a:extLst>
            </p:cNvPr>
            <p:cNvSpPr txBox="1"/>
            <p:nvPr/>
          </p:nvSpPr>
          <p:spPr>
            <a:xfrm>
              <a:off x="2256081" y="2285697"/>
              <a:ext cx="575079" cy="176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lang="es-ES" dirty="0"/>
                <a:t>2025</a:t>
              </a:r>
            </a:p>
          </p:txBody>
        </p:sp>
        <p:sp>
          <p:nvSpPr>
            <p:cNvPr id="11" name="Google Shape;550;p5">
              <a:extLst>
                <a:ext uri="{FF2B5EF4-FFF2-40B4-BE49-F238E27FC236}">
                  <a16:creationId xmlns:a16="http://schemas.microsoft.com/office/drawing/2014/main" id="{9B712AAF-C7CD-3404-0E7F-074AD2FA019F}"/>
                </a:ext>
              </a:extLst>
            </p:cNvPr>
            <p:cNvSpPr txBox="1"/>
            <p:nvPr/>
          </p:nvSpPr>
          <p:spPr>
            <a:xfrm>
              <a:off x="2111722" y="0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1A75CF"/>
                  </a:solidFill>
                </a:defRPr>
              </a:lvl1pPr>
            </a:lstStyle>
            <a:p>
              <a:r>
                <a:rPr lang="es-ES" dirty="0"/>
                <a:t>9.700</a:t>
              </a:r>
            </a:p>
          </p:txBody>
        </p:sp>
        <p:sp>
          <p:nvSpPr>
            <p:cNvPr id="12" name="Google Shape;551;p5">
              <a:extLst>
                <a:ext uri="{FF2B5EF4-FFF2-40B4-BE49-F238E27FC236}">
                  <a16:creationId xmlns:a16="http://schemas.microsoft.com/office/drawing/2014/main" id="{BBE46674-1A35-F2B8-E268-5D7E79FAB36E}"/>
                </a:ext>
              </a:extLst>
            </p:cNvPr>
            <p:cNvSpPr/>
            <p:nvPr/>
          </p:nvSpPr>
          <p:spPr>
            <a:xfrm>
              <a:off x="2256080" y="295595"/>
              <a:ext cx="575079" cy="1903517"/>
            </a:xfrm>
            <a:prstGeom prst="rect">
              <a:avLst/>
            </a:pr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13" name="Google Shape;552;p5">
              <a:extLst>
                <a:ext uri="{FF2B5EF4-FFF2-40B4-BE49-F238E27FC236}">
                  <a16:creationId xmlns:a16="http://schemas.microsoft.com/office/drawing/2014/main" id="{D2458A5A-1623-6586-C3C1-FA1304367093}"/>
                </a:ext>
              </a:extLst>
            </p:cNvPr>
            <p:cNvSpPr/>
            <p:nvPr/>
          </p:nvSpPr>
          <p:spPr>
            <a:xfrm>
              <a:off x="1137337" y="709902"/>
              <a:ext cx="575079" cy="1489210"/>
            </a:xfrm>
            <a:prstGeom prst="rect">
              <a:avLst/>
            </a:prstGeom>
            <a:solidFill>
              <a:srgbClr val="1A75CF">
                <a:alpha val="7490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14" name="Google Shape;553;p5">
              <a:extLst>
                <a:ext uri="{FF2B5EF4-FFF2-40B4-BE49-F238E27FC236}">
                  <a16:creationId xmlns:a16="http://schemas.microsoft.com/office/drawing/2014/main" id="{3F806C14-AFB3-F0B3-D756-82DA7C8F2479}"/>
                </a:ext>
              </a:extLst>
            </p:cNvPr>
            <p:cNvSpPr/>
            <p:nvPr/>
          </p:nvSpPr>
          <p:spPr>
            <a:xfrm>
              <a:off x="18570" y="989627"/>
              <a:ext cx="575079" cy="1209483"/>
            </a:xfrm>
            <a:prstGeom prst="rect">
              <a:avLst/>
            </a:prstGeom>
            <a:solidFill>
              <a:srgbClr val="1A75CF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15" name="Google Shape;554;p5">
              <a:extLst>
                <a:ext uri="{FF2B5EF4-FFF2-40B4-BE49-F238E27FC236}">
                  <a16:creationId xmlns:a16="http://schemas.microsoft.com/office/drawing/2014/main" id="{EB8C761E-AA80-2FB3-9961-CF02EE26C215}"/>
                </a:ext>
              </a:extLst>
            </p:cNvPr>
            <p:cNvSpPr/>
            <p:nvPr/>
          </p:nvSpPr>
          <p:spPr>
            <a:xfrm>
              <a:off x="18570" y="2199111"/>
              <a:ext cx="2812589" cy="1"/>
            </a:xfrm>
            <a:prstGeom prst="line">
              <a:avLst/>
            </a:prstGeom>
            <a:noFill/>
            <a:ln w="19050" cap="flat">
              <a:solidFill>
                <a:srgbClr val="1A75C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6" name="Google Shape;555;p5">
              <a:extLst>
                <a:ext uri="{FF2B5EF4-FFF2-40B4-BE49-F238E27FC236}">
                  <a16:creationId xmlns:a16="http://schemas.microsoft.com/office/drawing/2014/main" id="{98517750-2F8E-ED09-30D7-3A8C2C6CBE23}"/>
                </a:ext>
              </a:extLst>
            </p:cNvPr>
            <p:cNvSpPr txBox="1"/>
            <p:nvPr/>
          </p:nvSpPr>
          <p:spPr>
            <a:xfrm>
              <a:off x="18570" y="2285697"/>
              <a:ext cx="575079" cy="176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lang="es-ES" dirty="0"/>
                <a:t>2023</a:t>
              </a:r>
            </a:p>
          </p:txBody>
        </p:sp>
      </p:grpSp>
      <p:grpSp>
        <p:nvGrpSpPr>
          <p:cNvPr id="17" name="Google Shape;545;p5">
            <a:extLst>
              <a:ext uri="{FF2B5EF4-FFF2-40B4-BE49-F238E27FC236}">
                <a16:creationId xmlns:a16="http://schemas.microsoft.com/office/drawing/2014/main" id="{E742228F-516B-B3CC-EB98-1E85AABAD014}"/>
              </a:ext>
            </a:extLst>
          </p:cNvPr>
          <p:cNvGrpSpPr/>
          <p:nvPr/>
        </p:nvGrpSpPr>
        <p:grpSpPr>
          <a:xfrm>
            <a:off x="6078760" y="2229537"/>
            <a:ext cx="3457172" cy="1970483"/>
            <a:chOff x="-1425136" y="-1382533"/>
            <a:chExt cx="3457170" cy="1970482"/>
          </a:xfrm>
        </p:grpSpPr>
        <p:sp>
          <p:nvSpPr>
            <p:cNvPr id="24" name="Google Shape;552;p5">
              <a:extLst>
                <a:ext uri="{FF2B5EF4-FFF2-40B4-BE49-F238E27FC236}">
                  <a16:creationId xmlns:a16="http://schemas.microsoft.com/office/drawing/2014/main" id="{5A0544F2-84BC-8EFC-EF48-9DE2861E10FB}"/>
                </a:ext>
              </a:extLst>
            </p:cNvPr>
            <p:cNvSpPr/>
            <p:nvPr/>
          </p:nvSpPr>
          <p:spPr>
            <a:xfrm>
              <a:off x="-1194846" y="-647852"/>
              <a:ext cx="2353936" cy="483832"/>
            </a:xfrm>
            <a:prstGeom prst="rect">
              <a:avLst/>
            </a:prstGeom>
            <a:solidFill>
              <a:srgbClr val="1A75CF">
                <a:alpha val="7490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18" name="Google Shape;546;p5">
              <a:extLst>
                <a:ext uri="{FF2B5EF4-FFF2-40B4-BE49-F238E27FC236}">
                  <a16:creationId xmlns:a16="http://schemas.microsoft.com/office/drawing/2014/main" id="{60D3A2FB-D6D1-9E17-969A-1F71C69F91A0}"/>
                </a:ext>
              </a:extLst>
            </p:cNvPr>
            <p:cNvSpPr txBox="1"/>
            <p:nvPr/>
          </p:nvSpPr>
          <p:spPr>
            <a:xfrm>
              <a:off x="304800" y="-1220572"/>
              <a:ext cx="61222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8CBAE7"/>
                  </a:solidFill>
                </a:defRPr>
              </a:lvl1pPr>
            </a:lstStyle>
            <a:p>
              <a:r>
                <a:rPr lang="es-ES" dirty="0"/>
                <a:t>9.700</a:t>
              </a:r>
            </a:p>
          </p:txBody>
        </p:sp>
        <p:sp>
          <p:nvSpPr>
            <p:cNvPr id="19" name="Google Shape;547;p5">
              <a:extLst>
                <a:ext uri="{FF2B5EF4-FFF2-40B4-BE49-F238E27FC236}">
                  <a16:creationId xmlns:a16="http://schemas.microsoft.com/office/drawing/2014/main" id="{C36BAF23-2F9D-CF35-3018-ADCBC853FB5C}"/>
                </a:ext>
              </a:extLst>
            </p:cNvPr>
            <p:cNvSpPr txBox="1"/>
            <p:nvPr/>
          </p:nvSpPr>
          <p:spPr>
            <a:xfrm>
              <a:off x="1168239" y="-513054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5398DB"/>
                  </a:solidFill>
                </a:defRPr>
              </a:lvl1pPr>
            </a:lstStyle>
            <a:p>
              <a:r>
                <a:rPr lang="es-ES" dirty="0"/>
                <a:t>9.071</a:t>
              </a:r>
            </a:p>
          </p:txBody>
        </p:sp>
        <p:sp>
          <p:nvSpPr>
            <p:cNvPr id="20" name="Google Shape;548;p5">
              <a:extLst>
                <a:ext uri="{FF2B5EF4-FFF2-40B4-BE49-F238E27FC236}">
                  <a16:creationId xmlns:a16="http://schemas.microsoft.com/office/drawing/2014/main" id="{F6A08925-BBF8-39D7-C962-71DD22468884}"/>
                </a:ext>
              </a:extLst>
            </p:cNvPr>
            <p:cNvSpPr txBox="1"/>
            <p:nvPr/>
          </p:nvSpPr>
          <p:spPr>
            <a:xfrm rot="16200000">
              <a:off x="-1624478" y="-525966"/>
              <a:ext cx="575079" cy="176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lang="es-ES" dirty="0"/>
                <a:t>2024</a:t>
              </a:r>
            </a:p>
          </p:txBody>
        </p:sp>
        <p:sp>
          <p:nvSpPr>
            <p:cNvPr id="21" name="Google Shape;549;p5">
              <a:extLst>
                <a:ext uri="{FF2B5EF4-FFF2-40B4-BE49-F238E27FC236}">
                  <a16:creationId xmlns:a16="http://schemas.microsoft.com/office/drawing/2014/main" id="{76F2A127-C297-C647-2C89-FF8C75803144}"/>
                </a:ext>
              </a:extLst>
            </p:cNvPr>
            <p:cNvSpPr txBox="1"/>
            <p:nvPr/>
          </p:nvSpPr>
          <p:spPr>
            <a:xfrm rot="16200000">
              <a:off x="-1624478" y="212212"/>
              <a:ext cx="575079" cy="176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lang="es-ES" dirty="0"/>
                <a:t>2025</a:t>
              </a:r>
            </a:p>
          </p:txBody>
        </p:sp>
        <p:sp>
          <p:nvSpPr>
            <p:cNvPr id="22" name="Google Shape;550;p5">
              <a:extLst>
                <a:ext uri="{FF2B5EF4-FFF2-40B4-BE49-F238E27FC236}">
                  <a16:creationId xmlns:a16="http://schemas.microsoft.com/office/drawing/2014/main" id="{F03CC2E9-DB3F-3EA6-B979-A1EEF64AF16A}"/>
                </a:ext>
              </a:extLst>
            </p:cNvPr>
            <p:cNvSpPr txBox="1"/>
            <p:nvPr/>
          </p:nvSpPr>
          <p:spPr>
            <a:xfrm>
              <a:off x="-608616" y="220980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1A75CF"/>
                  </a:solidFill>
                </a:defRPr>
              </a:lvl1pPr>
            </a:lstStyle>
            <a:p>
              <a:r>
                <a:rPr lang="es-ES" dirty="0"/>
                <a:t>8.217</a:t>
              </a:r>
              <a:endParaRPr dirty="0"/>
            </a:p>
          </p:txBody>
        </p:sp>
        <p:sp>
          <p:nvSpPr>
            <p:cNvPr id="23" name="Google Shape;551;p5">
              <a:extLst>
                <a:ext uri="{FF2B5EF4-FFF2-40B4-BE49-F238E27FC236}">
                  <a16:creationId xmlns:a16="http://schemas.microsoft.com/office/drawing/2014/main" id="{8A539DC9-DD2A-6E15-4CAD-10470221BA50}"/>
                </a:ext>
              </a:extLst>
            </p:cNvPr>
            <p:cNvSpPr/>
            <p:nvPr/>
          </p:nvSpPr>
          <p:spPr>
            <a:xfrm>
              <a:off x="-1185618" y="59817"/>
              <a:ext cx="575079" cy="481012"/>
            </a:xfrm>
            <a:prstGeom prst="rect">
              <a:avLst/>
            </a:pr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25" name="Google Shape;553;p5">
              <a:extLst>
                <a:ext uri="{FF2B5EF4-FFF2-40B4-BE49-F238E27FC236}">
                  <a16:creationId xmlns:a16="http://schemas.microsoft.com/office/drawing/2014/main" id="{F00DB197-D5B1-56D6-74A8-1BB3938FF19F}"/>
                </a:ext>
              </a:extLst>
            </p:cNvPr>
            <p:cNvSpPr/>
            <p:nvPr/>
          </p:nvSpPr>
          <p:spPr>
            <a:xfrm>
              <a:off x="-1191996" y="-1372572"/>
              <a:ext cx="1498599" cy="488639"/>
            </a:xfrm>
            <a:prstGeom prst="rect">
              <a:avLst/>
            </a:prstGeom>
            <a:solidFill>
              <a:srgbClr val="1A75CF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27" name="Google Shape;555;p5">
              <a:extLst>
                <a:ext uri="{FF2B5EF4-FFF2-40B4-BE49-F238E27FC236}">
                  <a16:creationId xmlns:a16="http://schemas.microsoft.com/office/drawing/2014/main" id="{DA55433A-3651-5D24-6891-056B5D919610}"/>
                </a:ext>
              </a:extLst>
            </p:cNvPr>
            <p:cNvSpPr txBox="1"/>
            <p:nvPr/>
          </p:nvSpPr>
          <p:spPr>
            <a:xfrm rot="16200000">
              <a:off x="-1624478" y="-1183191"/>
              <a:ext cx="575079" cy="1763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lang="es-ES" dirty="0"/>
                <a:t>2023</a:t>
              </a:r>
            </a:p>
          </p:txBody>
        </p:sp>
        <p:sp>
          <p:nvSpPr>
            <p:cNvPr id="26" name="Google Shape;554;p5">
              <a:extLst>
                <a:ext uri="{FF2B5EF4-FFF2-40B4-BE49-F238E27FC236}">
                  <a16:creationId xmlns:a16="http://schemas.microsoft.com/office/drawing/2014/main" id="{90C8A8BA-824D-96F8-4FFB-57A79061F4DA}"/>
                </a:ext>
              </a:extLst>
            </p:cNvPr>
            <p:cNvSpPr/>
            <p:nvPr/>
          </p:nvSpPr>
          <p:spPr>
            <a:xfrm flipH="1" flipV="1">
              <a:off x="-1198347" y="-1373696"/>
              <a:ext cx="1" cy="1914524"/>
            </a:xfrm>
            <a:prstGeom prst="line">
              <a:avLst/>
            </a:prstGeom>
            <a:noFill/>
            <a:ln w="19050" cap="flat">
              <a:solidFill>
                <a:srgbClr val="1A75C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0491066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Gráfica circular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19</a:t>
            </a:fld>
            <a:endParaRPr lang="en-GB"/>
          </a:p>
        </p:txBody>
      </p:sp>
      <p:grpSp>
        <p:nvGrpSpPr>
          <p:cNvPr id="54" name="Grupo 4">
            <a:extLst>
              <a:ext uri="{FF2B5EF4-FFF2-40B4-BE49-F238E27FC236}">
                <a16:creationId xmlns:a16="http://schemas.microsoft.com/office/drawing/2014/main" id="{C592824C-C69E-1D1C-23D8-9397CAA288E9}"/>
              </a:ext>
            </a:extLst>
          </p:cNvPr>
          <p:cNvGrpSpPr/>
          <p:nvPr/>
        </p:nvGrpSpPr>
        <p:grpSpPr>
          <a:xfrm>
            <a:off x="1699595" y="1802595"/>
            <a:ext cx="5005431" cy="3650168"/>
            <a:chOff x="299351" y="0"/>
            <a:chExt cx="5005430" cy="3650167"/>
          </a:xfrm>
        </p:grpSpPr>
        <p:graphicFrame>
          <p:nvGraphicFramePr>
            <p:cNvPr id="55" name="Gráfico 314">
              <a:extLst>
                <a:ext uri="{FF2B5EF4-FFF2-40B4-BE49-F238E27FC236}">
                  <a16:creationId xmlns:a16="http://schemas.microsoft.com/office/drawing/2014/main" id="{F02D1C0A-58E4-8845-370D-3C44E8D4E780}"/>
                </a:ext>
              </a:extLst>
            </p:cNvPr>
            <p:cNvGraphicFramePr/>
            <p:nvPr/>
          </p:nvGraphicFramePr>
          <p:xfrm>
            <a:off x="1688706" y="568072"/>
            <a:ext cx="2264838" cy="22648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6" name="Google Shape;611;p6">
              <a:extLst>
                <a:ext uri="{FF2B5EF4-FFF2-40B4-BE49-F238E27FC236}">
                  <a16:creationId xmlns:a16="http://schemas.microsoft.com/office/drawing/2014/main" id="{511AB26D-FF50-2691-7A4B-E47198CD0B29}"/>
                </a:ext>
              </a:extLst>
            </p:cNvPr>
            <p:cNvSpPr txBox="1"/>
            <p:nvPr/>
          </p:nvSpPr>
          <p:spPr>
            <a:xfrm>
              <a:off x="818892" y="0"/>
              <a:ext cx="1188000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s-ES" dirty="0"/>
                <a:t>Título descriptivo</a:t>
              </a:r>
              <a:endParaRPr dirty="0"/>
            </a:p>
            <a:p>
              <a:pPr indent="12700" algn="r">
                <a:defRPr sz="1000"/>
              </a:pPr>
              <a:r>
                <a:rPr lang="es-ES" dirty="0"/>
                <a:t>cifra</a:t>
              </a:r>
              <a:r>
                <a:rPr dirty="0"/>
                <a:t> M€</a:t>
              </a:r>
            </a:p>
          </p:txBody>
        </p:sp>
        <p:sp>
          <p:nvSpPr>
            <p:cNvPr id="57" name="Google Shape;614;p6">
              <a:extLst>
                <a:ext uri="{FF2B5EF4-FFF2-40B4-BE49-F238E27FC236}">
                  <a16:creationId xmlns:a16="http://schemas.microsoft.com/office/drawing/2014/main" id="{9BFE452E-70C3-DA66-5C13-0D89063930D3}"/>
                </a:ext>
              </a:extLst>
            </p:cNvPr>
            <p:cNvSpPr txBox="1"/>
            <p:nvPr/>
          </p:nvSpPr>
          <p:spPr>
            <a:xfrm>
              <a:off x="299351" y="2520064"/>
              <a:ext cx="123875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s-ES" dirty="0"/>
                <a:t>Título descriptivo</a:t>
              </a:r>
            </a:p>
            <a:p>
              <a:pPr indent="12700" algn="r">
                <a:defRPr sz="1000"/>
              </a:pPr>
              <a:r>
                <a:rPr lang="es-ES" dirty="0"/>
                <a:t>cifra M€</a:t>
              </a:r>
            </a:p>
          </p:txBody>
        </p:sp>
        <p:sp>
          <p:nvSpPr>
            <p:cNvPr id="58" name="Google Shape;938;p9">
              <a:extLst>
                <a:ext uri="{FF2B5EF4-FFF2-40B4-BE49-F238E27FC236}">
                  <a16:creationId xmlns:a16="http://schemas.microsoft.com/office/drawing/2014/main" id="{534570B9-CED4-A88F-0644-BEB562F548D1}"/>
                </a:ext>
              </a:extLst>
            </p:cNvPr>
            <p:cNvSpPr/>
            <p:nvPr/>
          </p:nvSpPr>
          <p:spPr>
            <a:xfrm flipV="1">
              <a:off x="2066410" y="42096"/>
              <a:ext cx="1" cy="75398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9" name="Google Shape;611;p6">
              <a:extLst>
                <a:ext uri="{FF2B5EF4-FFF2-40B4-BE49-F238E27FC236}">
                  <a16:creationId xmlns:a16="http://schemas.microsoft.com/office/drawing/2014/main" id="{1A0F09F3-506C-C6F2-2096-44EE4C2B6006}"/>
                </a:ext>
              </a:extLst>
            </p:cNvPr>
            <p:cNvSpPr txBox="1"/>
            <p:nvPr/>
          </p:nvSpPr>
          <p:spPr>
            <a:xfrm>
              <a:off x="3562284" y="0"/>
              <a:ext cx="1188000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s-ES" dirty="0"/>
                <a:t>Título descriptivo</a:t>
              </a:r>
            </a:p>
            <a:p>
              <a:pPr indent="12700">
                <a:defRPr sz="1000"/>
              </a:pPr>
              <a:r>
                <a:rPr lang="es-ES" dirty="0"/>
                <a:t>cifra M€</a:t>
              </a:r>
            </a:p>
          </p:txBody>
        </p:sp>
        <p:sp>
          <p:nvSpPr>
            <p:cNvPr id="60" name="Google Shape;938;p9">
              <a:extLst>
                <a:ext uri="{FF2B5EF4-FFF2-40B4-BE49-F238E27FC236}">
                  <a16:creationId xmlns:a16="http://schemas.microsoft.com/office/drawing/2014/main" id="{1447D198-8E78-F592-9F3D-2C229E83FC6C}"/>
                </a:ext>
              </a:extLst>
            </p:cNvPr>
            <p:cNvSpPr/>
            <p:nvPr/>
          </p:nvSpPr>
          <p:spPr>
            <a:xfrm flipV="1">
              <a:off x="3471140" y="45410"/>
              <a:ext cx="1" cy="680818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1" name="Google Shape;610;p6">
              <a:extLst>
                <a:ext uri="{FF2B5EF4-FFF2-40B4-BE49-F238E27FC236}">
                  <a16:creationId xmlns:a16="http://schemas.microsoft.com/office/drawing/2014/main" id="{2615417D-9EFB-6A01-2DC3-5B15ED69AE1F}"/>
                </a:ext>
              </a:extLst>
            </p:cNvPr>
            <p:cNvSpPr txBox="1"/>
            <p:nvPr/>
          </p:nvSpPr>
          <p:spPr>
            <a:xfrm>
              <a:off x="4185519" y="1087788"/>
              <a:ext cx="111926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s-ES" dirty="0"/>
                <a:t>Título descriptivo</a:t>
              </a:r>
            </a:p>
            <a:p>
              <a:pPr indent="12700">
                <a:defRPr sz="1000"/>
              </a:pPr>
              <a:r>
                <a:rPr lang="es-ES" dirty="0"/>
                <a:t>cifra M€</a:t>
              </a:r>
            </a:p>
          </p:txBody>
        </p:sp>
        <p:grpSp>
          <p:nvGrpSpPr>
            <p:cNvPr id="62" name="Grupo 2">
              <a:extLst>
                <a:ext uri="{FF2B5EF4-FFF2-40B4-BE49-F238E27FC236}">
                  <a16:creationId xmlns:a16="http://schemas.microsoft.com/office/drawing/2014/main" id="{29F2235D-62DA-6EB3-ED26-C4F57334C3C5}"/>
                </a:ext>
              </a:extLst>
            </p:cNvPr>
            <p:cNvGrpSpPr/>
            <p:nvPr/>
          </p:nvGrpSpPr>
          <p:grpSpPr>
            <a:xfrm>
              <a:off x="4000484" y="1127000"/>
              <a:ext cx="120435" cy="779604"/>
              <a:chOff x="0" y="0"/>
              <a:chExt cx="120434" cy="779602"/>
            </a:xfrm>
          </p:grpSpPr>
          <p:sp>
            <p:nvSpPr>
              <p:cNvPr id="68" name="Conector recto 329">
                <a:extLst>
                  <a:ext uri="{FF2B5EF4-FFF2-40B4-BE49-F238E27FC236}">
                    <a16:creationId xmlns:a16="http://schemas.microsoft.com/office/drawing/2014/main" id="{DD328D99-463D-98FF-9A8A-5D21CFACE1E1}"/>
                  </a:ext>
                </a:extLst>
              </p:cNvPr>
              <p:cNvSpPr/>
              <p:nvPr/>
            </p:nvSpPr>
            <p:spPr>
              <a:xfrm flipV="1">
                <a:off x="120434" y="-1"/>
                <a:ext cx="1" cy="779604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9" name="Google Shape;938;p9">
                <a:extLst>
                  <a:ext uri="{FF2B5EF4-FFF2-40B4-BE49-F238E27FC236}">
                    <a16:creationId xmlns:a16="http://schemas.microsoft.com/office/drawing/2014/main" id="{2729EFB2-7DA4-0655-ED45-6416F06AD45B}"/>
                  </a:ext>
                </a:extLst>
              </p:cNvPr>
              <p:cNvSpPr/>
              <p:nvPr/>
            </p:nvSpPr>
            <p:spPr>
              <a:xfrm flipH="1">
                <a:off x="-1" y="776661"/>
                <a:ext cx="120436" cy="1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63" name="Google Shape;938;p9">
              <a:extLst>
                <a:ext uri="{FF2B5EF4-FFF2-40B4-BE49-F238E27FC236}">
                  <a16:creationId xmlns:a16="http://schemas.microsoft.com/office/drawing/2014/main" id="{B0AD74B9-8842-F554-8DEE-B6E2336B13C5}"/>
                </a:ext>
              </a:extLst>
            </p:cNvPr>
            <p:cNvSpPr/>
            <p:nvPr/>
          </p:nvSpPr>
          <p:spPr>
            <a:xfrm flipV="1">
              <a:off x="2856985" y="2885309"/>
              <a:ext cx="1" cy="75398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64" name="Google Shape;610;p6">
              <a:extLst>
                <a:ext uri="{FF2B5EF4-FFF2-40B4-BE49-F238E27FC236}">
                  <a16:creationId xmlns:a16="http://schemas.microsoft.com/office/drawing/2014/main" id="{FF9B1A5E-9047-D87F-C4CF-25AD0EA0B576}"/>
                </a:ext>
              </a:extLst>
            </p:cNvPr>
            <p:cNvSpPr txBox="1"/>
            <p:nvPr/>
          </p:nvSpPr>
          <p:spPr>
            <a:xfrm>
              <a:off x="2944671" y="3342390"/>
              <a:ext cx="1562796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s-ES" dirty="0"/>
                <a:t>Título descriptivo</a:t>
              </a:r>
            </a:p>
            <a:p>
              <a:pPr indent="12700">
                <a:defRPr sz="1000"/>
              </a:pPr>
              <a:r>
                <a:rPr lang="es-ES" dirty="0"/>
                <a:t>cifra M€</a:t>
              </a:r>
            </a:p>
          </p:txBody>
        </p:sp>
        <p:grpSp>
          <p:nvGrpSpPr>
            <p:cNvPr id="65" name="Grupo 3">
              <a:extLst>
                <a:ext uri="{FF2B5EF4-FFF2-40B4-BE49-F238E27FC236}">
                  <a16:creationId xmlns:a16="http://schemas.microsoft.com/office/drawing/2014/main" id="{70C41808-2010-F294-5612-5D4376DA6C46}"/>
                </a:ext>
              </a:extLst>
            </p:cNvPr>
            <p:cNvGrpSpPr/>
            <p:nvPr/>
          </p:nvGrpSpPr>
          <p:grpSpPr>
            <a:xfrm>
              <a:off x="1611673" y="2227143"/>
              <a:ext cx="120435" cy="779604"/>
              <a:chOff x="0" y="0"/>
              <a:chExt cx="120434" cy="779602"/>
            </a:xfrm>
          </p:grpSpPr>
          <p:sp>
            <p:nvSpPr>
              <p:cNvPr id="66" name="Conector recto 333">
                <a:extLst>
                  <a:ext uri="{FF2B5EF4-FFF2-40B4-BE49-F238E27FC236}">
                    <a16:creationId xmlns:a16="http://schemas.microsoft.com/office/drawing/2014/main" id="{351B9480-91A1-D3DC-38B6-D77FE0E61CF4}"/>
                  </a:ext>
                </a:extLst>
              </p:cNvPr>
              <p:cNvSpPr/>
              <p:nvPr/>
            </p:nvSpPr>
            <p:spPr>
              <a:xfrm flipV="1">
                <a:off x="4166" y="-1"/>
                <a:ext cx="1" cy="779604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67" name="Google Shape;938;p9">
                <a:extLst>
                  <a:ext uri="{FF2B5EF4-FFF2-40B4-BE49-F238E27FC236}">
                    <a16:creationId xmlns:a16="http://schemas.microsoft.com/office/drawing/2014/main" id="{C9C0C121-3F68-CC24-D8C7-5CC34CD5BDDD}"/>
                  </a:ext>
                </a:extLst>
              </p:cNvPr>
              <p:cNvSpPr/>
              <p:nvPr/>
            </p:nvSpPr>
            <p:spPr>
              <a:xfrm flipH="1" flipV="1">
                <a:off x="-1" y="3886"/>
                <a:ext cx="120436" cy="1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70" name="Google Shape;930;p9">
            <a:extLst>
              <a:ext uri="{FF2B5EF4-FFF2-40B4-BE49-F238E27FC236}">
                <a16:creationId xmlns:a16="http://schemas.microsoft.com/office/drawing/2014/main" id="{6C2AF002-38BC-EB7F-7F70-D1699E2EE62B}"/>
              </a:ext>
            </a:extLst>
          </p:cNvPr>
          <p:cNvGrpSpPr/>
          <p:nvPr/>
        </p:nvGrpSpPr>
        <p:grpSpPr>
          <a:xfrm>
            <a:off x="7026965" y="1428038"/>
            <a:ext cx="5012635" cy="3927546"/>
            <a:chOff x="450136" y="0"/>
            <a:chExt cx="2439091" cy="1878781"/>
          </a:xfrm>
        </p:grpSpPr>
        <p:pic>
          <p:nvPicPr>
            <p:cNvPr id="71" name="Google Shape;931;p9" descr="Google Shape;931;p9">
              <a:extLst>
                <a:ext uri="{FF2B5EF4-FFF2-40B4-BE49-F238E27FC236}">
                  <a16:creationId xmlns:a16="http://schemas.microsoft.com/office/drawing/2014/main" id="{E6E42F03-B1AB-4A39-D56F-4B7A46288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284" y="459892"/>
              <a:ext cx="1565401" cy="1264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" name="Google Shape;932;p9">
              <a:extLst>
                <a:ext uri="{FF2B5EF4-FFF2-40B4-BE49-F238E27FC236}">
                  <a16:creationId xmlns:a16="http://schemas.microsoft.com/office/drawing/2014/main" id="{90E641CF-55FF-0C81-96AD-02DB6E947691}"/>
                </a:ext>
              </a:extLst>
            </p:cNvPr>
            <p:cNvSpPr txBox="1"/>
            <p:nvPr/>
          </p:nvSpPr>
          <p:spPr>
            <a:xfrm>
              <a:off x="450136" y="1071944"/>
              <a:ext cx="661965" cy="174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6932" algn="r">
                <a:lnSpc>
                  <a:spcPct val="125000"/>
                </a:lnSpc>
                <a:defRPr sz="1100" b="1"/>
              </a:pPr>
              <a:r>
                <a:rPr lang="es-ES" sz="1000" dirty="0"/>
                <a:t>Título descriptivo</a:t>
              </a:r>
            </a:p>
            <a:p>
              <a:pPr indent="16932" algn="r">
                <a:lnSpc>
                  <a:spcPct val="125000"/>
                </a:lnSpc>
                <a:defRPr sz="1100"/>
              </a:pPr>
              <a:r>
                <a:rPr lang="es-ES" sz="1000" dirty="0"/>
                <a:t>5.5%</a:t>
              </a:r>
            </a:p>
          </p:txBody>
        </p:sp>
        <p:sp>
          <p:nvSpPr>
            <p:cNvPr id="73" name="Google Shape;933;p9">
              <a:extLst>
                <a:ext uri="{FF2B5EF4-FFF2-40B4-BE49-F238E27FC236}">
                  <a16:creationId xmlns:a16="http://schemas.microsoft.com/office/drawing/2014/main" id="{2A54D912-930F-96E0-51FC-C9618D4B3A5A}"/>
                </a:ext>
              </a:extLst>
            </p:cNvPr>
            <p:cNvSpPr txBox="1"/>
            <p:nvPr/>
          </p:nvSpPr>
          <p:spPr>
            <a:xfrm>
              <a:off x="786799" y="300700"/>
              <a:ext cx="524937" cy="174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6932" algn="r">
                <a:lnSpc>
                  <a:spcPct val="125000"/>
                </a:lnSpc>
                <a:defRPr sz="1100" b="1"/>
              </a:pPr>
              <a:r>
                <a:rPr lang="es-ES" sz="1000" dirty="0"/>
                <a:t>Título descriptivo</a:t>
              </a:r>
              <a:endParaRPr sz="1000" dirty="0"/>
            </a:p>
            <a:p>
              <a:pPr indent="16932" algn="r">
                <a:lnSpc>
                  <a:spcPct val="125000"/>
                </a:lnSpc>
                <a:defRPr sz="1100"/>
              </a:pPr>
              <a:r>
                <a:rPr sz="1000" dirty="0"/>
                <a:t>5.5%</a:t>
              </a:r>
            </a:p>
          </p:txBody>
        </p:sp>
        <p:sp>
          <p:nvSpPr>
            <p:cNvPr id="74" name="Google Shape;934;p9">
              <a:extLst>
                <a:ext uri="{FF2B5EF4-FFF2-40B4-BE49-F238E27FC236}">
                  <a16:creationId xmlns:a16="http://schemas.microsoft.com/office/drawing/2014/main" id="{4A45E877-AFB1-C5DB-31D9-A32DD7B10E15}"/>
                </a:ext>
              </a:extLst>
            </p:cNvPr>
            <p:cNvSpPr txBox="1"/>
            <p:nvPr/>
          </p:nvSpPr>
          <p:spPr>
            <a:xfrm>
              <a:off x="1633517" y="0"/>
              <a:ext cx="554901" cy="174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6932">
                <a:lnSpc>
                  <a:spcPct val="125000"/>
                </a:lnSpc>
                <a:defRPr sz="1100" b="1"/>
              </a:pPr>
              <a:r>
                <a:rPr lang="es-ES" sz="1000" dirty="0"/>
                <a:t>Título descriptivo</a:t>
              </a:r>
            </a:p>
            <a:p>
              <a:pPr indent="16932">
                <a:lnSpc>
                  <a:spcPct val="125000"/>
                </a:lnSpc>
                <a:defRPr sz="1100"/>
              </a:pPr>
              <a:r>
                <a:rPr lang="es-ES" sz="1000" dirty="0"/>
                <a:t>5.5%</a:t>
              </a:r>
            </a:p>
          </p:txBody>
        </p:sp>
        <p:sp>
          <p:nvSpPr>
            <p:cNvPr id="75" name="Google Shape;935;p9">
              <a:extLst>
                <a:ext uri="{FF2B5EF4-FFF2-40B4-BE49-F238E27FC236}">
                  <a16:creationId xmlns:a16="http://schemas.microsoft.com/office/drawing/2014/main" id="{A0A475CA-7E09-F2F9-E7B7-75D2C7C498F7}"/>
                </a:ext>
              </a:extLst>
            </p:cNvPr>
            <p:cNvSpPr txBox="1"/>
            <p:nvPr/>
          </p:nvSpPr>
          <p:spPr>
            <a:xfrm>
              <a:off x="2157032" y="1627316"/>
              <a:ext cx="732195" cy="174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6932">
                <a:lnSpc>
                  <a:spcPct val="125000"/>
                </a:lnSpc>
                <a:defRPr sz="1100" b="1"/>
              </a:pPr>
              <a:r>
                <a:rPr lang="es-ES" sz="1000" dirty="0"/>
                <a:t>Título descriptivo</a:t>
              </a:r>
            </a:p>
            <a:p>
              <a:pPr indent="16932">
                <a:lnSpc>
                  <a:spcPct val="125000"/>
                </a:lnSpc>
                <a:defRPr sz="1100"/>
              </a:pPr>
              <a:r>
                <a:rPr lang="es-ES" sz="1000" dirty="0"/>
                <a:t>5.5%</a:t>
              </a:r>
            </a:p>
          </p:txBody>
        </p:sp>
        <p:sp>
          <p:nvSpPr>
            <p:cNvPr id="76" name="Google Shape;936;p9">
              <a:extLst>
                <a:ext uri="{FF2B5EF4-FFF2-40B4-BE49-F238E27FC236}">
                  <a16:creationId xmlns:a16="http://schemas.microsoft.com/office/drawing/2014/main" id="{D0004B0C-2D66-7964-A50E-C4220BCF2BBC}"/>
                </a:ext>
              </a:extLst>
            </p:cNvPr>
            <p:cNvSpPr txBox="1"/>
            <p:nvPr/>
          </p:nvSpPr>
          <p:spPr>
            <a:xfrm>
              <a:off x="711222" y="1703794"/>
              <a:ext cx="696907" cy="174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6932" algn="r">
                <a:lnSpc>
                  <a:spcPct val="125000"/>
                </a:lnSpc>
                <a:defRPr sz="1100" b="1"/>
              </a:pPr>
              <a:r>
                <a:rPr lang="es-ES" sz="1000" dirty="0"/>
                <a:t>Título descriptivo</a:t>
              </a:r>
            </a:p>
            <a:p>
              <a:pPr indent="16932" algn="r">
                <a:lnSpc>
                  <a:spcPct val="125000"/>
                </a:lnSpc>
                <a:defRPr sz="1100"/>
              </a:pPr>
              <a:r>
                <a:rPr lang="es-ES" sz="1000" dirty="0"/>
                <a:t>5.5%</a:t>
              </a:r>
            </a:p>
          </p:txBody>
        </p:sp>
        <p:sp>
          <p:nvSpPr>
            <p:cNvPr id="77" name="Google Shape;937;p9">
              <a:extLst>
                <a:ext uri="{FF2B5EF4-FFF2-40B4-BE49-F238E27FC236}">
                  <a16:creationId xmlns:a16="http://schemas.microsoft.com/office/drawing/2014/main" id="{B5505673-E4B6-E050-63C3-FDA35A77914B}"/>
                </a:ext>
              </a:extLst>
            </p:cNvPr>
            <p:cNvSpPr/>
            <p:nvPr/>
          </p:nvSpPr>
          <p:spPr>
            <a:xfrm flipV="1">
              <a:off x="1602092" y="15822"/>
              <a:ext cx="1" cy="55230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8" name="Google Shape;938;p9">
              <a:extLst>
                <a:ext uri="{FF2B5EF4-FFF2-40B4-BE49-F238E27FC236}">
                  <a16:creationId xmlns:a16="http://schemas.microsoft.com/office/drawing/2014/main" id="{CE70BA92-5616-7354-43E0-5949ED9A036E}"/>
                </a:ext>
              </a:extLst>
            </p:cNvPr>
            <p:cNvSpPr/>
            <p:nvPr/>
          </p:nvSpPr>
          <p:spPr>
            <a:xfrm flipV="1">
              <a:off x="1350769" y="296195"/>
              <a:ext cx="1" cy="47250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79" name="Google Shape;939;p9">
              <a:extLst>
                <a:ext uri="{FF2B5EF4-FFF2-40B4-BE49-F238E27FC236}">
                  <a16:creationId xmlns:a16="http://schemas.microsoft.com/office/drawing/2014/main" id="{404D4B7E-2D1D-9F16-C63E-15540460B050}"/>
                </a:ext>
              </a:extLst>
            </p:cNvPr>
            <p:cNvSpPr/>
            <p:nvPr/>
          </p:nvSpPr>
          <p:spPr>
            <a:xfrm flipV="1">
              <a:off x="2111623" y="1513322"/>
              <a:ext cx="0" cy="285270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0" name="Google Shape;940;p9">
              <a:extLst>
                <a:ext uri="{FF2B5EF4-FFF2-40B4-BE49-F238E27FC236}">
                  <a16:creationId xmlns:a16="http://schemas.microsoft.com/office/drawing/2014/main" id="{1F601110-2A1B-9EA4-FD12-C9011D073B0D}"/>
                </a:ext>
              </a:extLst>
            </p:cNvPr>
            <p:cNvSpPr/>
            <p:nvPr/>
          </p:nvSpPr>
          <p:spPr>
            <a:xfrm flipV="1">
              <a:off x="1479348" y="1543619"/>
              <a:ext cx="0" cy="323318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81" name="Google Shape;941;p9">
              <a:extLst>
                <a:ext uri="{FF2B5EF4-FFF2-40B4-BE49-F238E27FC236}">
                  <a16:creationId xmlns:a16="http://schemas.microsoft.com/office/drawing/2014/main" id="{34FA7864-D2E5-D6FB-BB9C-77A4D19B1C3F}"/>
                </a:ext>
              </a:extLst>
            </p:cNvPr>
            <p:cNvSpPr/>
            <p:nvPr/>
          </p:nvSpPr>
          <p:spPr>
            <a:xfrm rot="5400000">
              <a:off x="950803" y="1158263"/>
              <a:ext cx="476401" cy="69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88" y="0"/>
                  </a:lnTo>
                  <a:lnTo>
                    <a:pt x="288" y="2160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2693145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55B2C7B-DFFD-D103-4C40-CDCE7781DD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09F27F-B5B3-31E1-BA1B-3B8A2943D1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ES" dirty="0"/>
              <a:t>Recursos gráficos</a:t>
            </a:r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02809-6C06-E3BB-84DB-0CCBA038F0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Tabla</a:t>
            </a:r>
            <a:endParaRPr lang="en-GB" dirty="0"/>
          </a:p>
        </p:txBody>
      </p:sp>
      <p:sp>
        <p:nvSpPr>
          <p:cNvPr id="8" name="Google Shape;283;g3e1379ed546_0_928">
            <a:extLst>
              <a:ext uri="{FF2B5EF4-FFF2-40B4-BE49-F238E27FC236}">
                <a16:creationId xmlns:a16="http://schemas.microsoft.com/office/drawing/2014/main" id="{0F785E6C-CE27-700F-B744-62533DBA5C06}"/>
              </a:ext>
            </a:extLst>
          </p:cNvPr>
          <p:cNvSpPr txBox="1">
            <a:spLocks/>
          </p:cNvSpPr>
          <p:nvPr/>
        </p:nvSpPr>
        <p:spPr>
          <a:xfrm>
            <a:off x="11695958" y="6527828"/>
            <a:ext cx="244993" cy="268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24" tIns="91424" rIns="91424" bIns="91424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fld id="{86CB4B4D-7CA3-9044-876B-883B54F8677D}" type="slidenum">
              <a:rPr lang="en-GB" smtClean="0"/>
              <a:pPr/>
              <a:t>20</a:t>
            </a:fld>
            <a:endParaRPr lang="en-GB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FDF737A-9CA8-FB8C-F3DA-B81C5F4E1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795919"/>
              </p:ext>
            </p:extLst>
          </p:nvPr>
        </p:nvGraphicFramePr>
        <p:xfrm>
          <a:off x="2042160" y="1634069"/>
          <a:ext cx="8117843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7201">
                  <a:extLst>
                    <a:ext uri="{9D8B030D-6E8A-4147-A177-3AD203B41FA5}">
                      <a16:colId xmlns:a16="http://schemas.microsoft.com/office/drawing/2014/main" val="3724355990"/>
                    </a:ext>
                  </a:extLst>
                </a:gridCol>
                <a:gridCol w="962182">
                  <a:extLst>
                    <a:ext uri="{9D8B030D-6E8A-4147-A177-3AD203B41FA5}">
                      <a16:colId xmlns:a16="http://schemas.microsoft.com/office/drawing/2014/main" val="144779240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62728524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32934326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0174680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342548081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83927843"/>
                    </a:ext>
                  </a:extLst>
                </a:gridCol>
              </a:tblGrid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solidFill>
                            <a:schemeClr val="bg1"/>
                          </a:solidFill>
                          <a:latin typeface="+mj-lt"/>
                        </a:rPr>
                        <a:t>Título</a:t>
                      </a:r>
                      <a:endParaRPr lang="en-GB" sz="11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solidFill>
                            <a:schemeClr val="bg1"/>
                          </a:solidFill>
                          <a:latin typeface="+mj-lt"/>
                        </a:rPr>
                        <a:t>Título</a:t>
                      </a:r>
                      <a:endParaRPr lang="en-GB" sz="11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592311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+mj-lt"/>
                        </a:rPr>
                        <a:t>Texto 1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196,3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25,6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332,25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14852,3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1215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875,45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605673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+mj-lt"/>
                        </a:rPr>
                        <a:t>Texto 2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160186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+mj-lt"/>
                        </a:rPr>
                        <a:t>Texto 3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661902"/>
                  </a:ext>
                </a:extLst>
              </a:tr>
              <a:tr h="252814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+mj-lt"/>
                        </a:rPr>
                        <a:t>Total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523032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F290446-4D19-CE25-0A55-8C9DC8F316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6210247"/>
              </p:ext>
            </p:extLst>
          </p:nvPr>
        </p:nvGraphicFramePr>
        <p:xfrm>
          <a:off x="2051685" y="3500969"/>
          <a:ext cx="8117842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7201">
                  <a:extLst>
                    <a:ext uri="{9D8B030D-6E8A-4147-A177-3AD203B41FA5}">
                      <a16:colId xmlns:a16="http://schemas.microsoft.com/office/drawing/2014/main" val="3724355990"/>
                    </a:ext>
                  </a:extLst>
                </a:gridCol>
                <a:gridCol w="962181">
                  <a:extLst>
                    <a:ext uri="{9D8B030D-6E8A-4147-A177-3AD203B41FA5}">
                      <a16:colId xmlns:a16="http://schemas.microsoft.com/office/drawing/2014/main" val="144779240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62728524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32934326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0174680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342548081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83927843"/>
                    </a:ext>
                  </a:extLst>
                </a:gridCol>
              </a:tblGrid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solidFill>
                            <a:schemeClr val="bg1"/>
                          </a:solidFill>
                          <a:latin typeface="+mj-lt"/>
                        </a:rPr>
                        <a:t>Título</a:t>
                      </a:r>
                      <a:endParaRPr lang="en-GB" sz="11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i="0" u="none" strike="noStrike" cap="none" spc="0" baseline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Título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592311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+mj-lt"/>
                        </a:rPr>
                        <a:t>Texto 1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196,3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25,6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332,25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14852,3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1215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875,45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605673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s-ES" sz="1100" dirty="0">
                          <a:latin typeface="+mj-lt"/>
                        </a:rPr>
                        <a:t>Texto 2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196,3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dirty="0">
                          <a:latin typeface="+mj-lt"/>
                        </a:rPr>
                        <a:t>0</a:t>
                      </a:r>
                      <a:endParaRPr lang="en-GB" sz="11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160186"/>
                  </a:ext>
                </a:extLst>
              </a:tr>
              <a:tr h="252814">
                <a:tc>
                  <a:txBody>
                    <a:bodyPr/>
                    <a:lstStyle/>
                    <a:p>
                      <a:pPr algn="l"/>
                      <a:r>
                        <a:rPr lang="es-E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Texto destacado</a:t>
                      </a:r>
                      <a:endParaRPr lang="en-GB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196,3</a:t>
                      </a:r>
                      <a:endParaRPr lang="en-GB" sz="11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196,3</a:t>
                      </a:r>
                      <a:endParaRPr lang="en-GB" sz="1100" b="1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</a:t>
                      </a:r>
                      <a:endParaRPr lang="en-GB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523032"/>
                  </a:ext>
                </a:extLst>
              </a:tr>
              <a:tr h="2528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j-lt"/>
                          <a:ea typeface="+mn-ea"/>
                          <a:cs typeface="+mn-cs"/>
                          <a:sym typeface="Arial"/>
                        </a:rPr>
                        <a:t>Texto 3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+mj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32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78</a:t>
                      </a:r>
                      <a:endParaRPr lang="en-GB" sz="11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  <a:endParaRPr lang="en-GB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504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64141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AB9325-6C62-2A1F-F4F8-D9755B4D5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28580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3D820-ED1B-D612-61E0-E0ABF60C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916834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1A75C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647</TotalTime>
  <Words>345</Words>
  <Application>Microsoft Office PowerPoint</Application>
  <PresentationFormat>Panorámica</PresentationFormat>
  <Paragraphs>179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Aptos Display</vt:lpstr>
      <vt:lpstr>Arial</vt:lpstr>
      <vt:lpstr>Calibri</vt:lpstr>
      <vt:lpstr>Tema de Office</vt:lpstr>
      <vt:lpstr>Presentación de PowerPoint</vt:lpstr>
      <vt:lpstr>Presentación de PowerPoint</vt:lpstr>
      <vt:lpstr>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</vt:lpstr>
      <vt:lpstr>3</vt:lpstr>
      <vt:lpstr>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Soria</dc:creator>
  <cp:lastModifiedBy>Laura Soria</cp:lastModifiedBy>
  <cp:revision>11</cp:revision>
  <dcterms:modified xsi:type="dcterms:W3CDTF">2026-09-24T10:54:17Z</dcterms:modified>
</cp:coreProperties>
</file>