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notesMasterIdLst>
    <p:notesMasterId r:id="rId15"/>
  </p:notesMasterIdLst>
  <p:handoutMasterIdLst>
    <p:handoutMasterId r:id="rId16"/>
  </p:handoutMasterIdLst>
  <p:sldIdLst>
    <p:sldId id="266" r:id="rId5"/>
    <p:sldId id="257" r:id="rId6"/>
    <p:sldId id="270" r:id="rId7"/>
    <p:sldId id="272" r:id="rId8"/>
    <p:sldId id="259" r:id="rId9"/>
    <p:sldId id="260" r:id="rId10"/>
    <p:sldId id="261" r:id="rId11"/>
    <p:sldId id="262" r:id="rId12"/>
    <p:sldId id="264" r:id="rId13"/>
    <p:sldId id="263" r:id="rId14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90D8"/>
    <a:srgbClr val="7DBA00"/>
    <a:srgbClr val="1A75CF"/>
    <a:srgbClr val="445A79"/>
    <a:srgbClr val="577396"/>
    <a:srgbClr val="7896BA"/>
    <a:srgbClr val="8FAACA"/>
    <a:srgbClr val="B0C6DF"/>
    <a:srgbClr val="CDDCED"/>
    <a:srgbClr val="E7F0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37"/>
    <p:restoredTop sz="94715"/>
  </p:normalViewPr>
  <p:slideViewPr>
    <p:cSldViewPr snapToGrid="0" snapToObjects="1">
      <p:cViewPr varScale="1">
        <p:scale>
          <a:sx n="105" d="100"/>
          <a:sy n="105" d="100"/>
        </p:scale>
        <p:origin x="92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5DAC4C63-E5B2-5E4F-A74C-F75EE9A140F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5EB0210-CC31-C24B-86E5-141FB813A81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725E41-0FF1-1D43-A44C-0856F0CF9831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1E2FEBE-D7DA-5545-810A-5EB0A8BB770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112C0B35-8EFC-6143-A886-937704741D7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839F3C-7A42-5E44-9104-61A2CB43F9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474017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77866-D662-8545-B166-66510AEAAFE1}" type="datetimeFigureOut">
              <a:rPr lang="es-ES" smtClean="0"/>
              <a:t>15/06/2026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s-ES"/>
              <a:t>Editar los estilos de texto del patrón
Segundo nivel
Tercer nivel
Cuarto nivel
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5B3F11-7A71-9244-9447-0867466D5352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7813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E674D3D9-BF54-DB4E-A866-EB77D8D088E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5EDD6E0-3A7A-2242-9533-298681B269D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101516" y="3139439"/>
            <a:ext cx="3916347" cy="1192484"/>
          </a:xfrm>
        </p:spPr>
        <p:txBody>
          <a:bodyPr anchor="t">
            <a:normAutofit/>
          </a:bodyPr>
          <a:lstStyle>
            <a:lvl1pPr algn="l">
              <a:defRPr sz="4000" b="1" spc="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 err="1"/>
              <a:t>Monthly</a:t>
            </a:r>
            <a:br>
              <a:rPr lang="es-ES" dirty="0"/>
            </a:br>
            <a:r>
              <a:rPr lang="es-ES" dirty="0" err="1"/>
              <a:t>Activity</a:t>
            </a:r>
            <a:r>
              <a:rPr lang="es-ES" dirty="0"/>
              <a:t> </a:t>
            </a:r>
            <a:r>
              <a:rPr lang="es-ES" dirty="0" err="1"/>
              <a:t>Report</a:t>
            </a:r>
            <a:endParaRPr lang="en-US" dirty="0"/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1F1E668-DAD9-1747-AD94-A3B033F205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101516" y="4331923"/>
            <a:ext cx="5980471" cy="269413"/>
          </a:xfrm>
        </p:spPr>
        <p:txBody>
          <a:bodyPr anchor="t">
            <a:noAutofit/>
          </a:bodyPr>
          <a:lstStyle>
            <a:lvl1pPr marL="0" indent="0" algn="l">
              <a:buNone/>
              <a:defRPr sz="1400" spc="0">
                <a:solidFill>
                  <a:srgbClr val="8787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61678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2013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6067FFF6-948F-CB46-B269-DAF44C20E66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808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7623" y="160067"/>
            <a:ext cx="10515600" cy="368404"/>
          </a:xfrm>
        </p:spPr>
        <p:txBody>
          <a:bodyPr anchor="t">
            <a:normAutofit/>
          </a:bodyPr>
          <a:lstStyle>
            <a:lvl1pPr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24" y="1835674"/>
            <a:ext cx="10515600" cy="435133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7223724" y="6363047"/>
            <a:ext cx="4114800" cy="365125"/>
          </a:xfrm>
        </p:spPr>
        <p:txBody>
          <a:bodyPr/>
          <a:lstStyle>
            <a:lvl1pPr algn="r">
              <a:defRPr sz="900" spc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b="1" dirty="0" err="1"/>
              <a:t>Aqualia</a:t>
            </a:r>
            <a:r>
              <a:rPr lang="es-ES" dirty="0"/>
              <a:t> | </a:t>
            </a:r>
            <a:r>
              <a:rPr lang="es-ES" dirty="0" err="1"/>
              <a:t>Montly</a:t>
            </a:r>
            <a:r>
              <a:rPr lang="es-ES" dirty="0"/>
              <a:t> </a:t>
            </a:r>
            <a:r>
              <a:rPr lang="es-ES" dirty="0" err="1"/>
              <a:t>Activity</a:t>
            </a:r>
            <a:r>
              <a:rPr lang="es-ES" dirty="0"/>
              <a:t> </a:t>
            </a:r>
            <a:r>
              <a:rPr lang="es-ES" dirty="0" err="1"/>
              <a:t>Report</a:t>
            </a:r>
            <a:r>
              <a:rPr lang="es-ES" dirty="0"/>
              <a:t> | </a:t>
            </a:r>
            <a:r>
              <a:rPr lang="es-ES" dirty="0" err="1">
                <a:solidFill>
                  <a:srgbClr val="8FAACA"/>
                </a:solidFill>
              </a:rPr>
              <a:t>Month</a:t>
            </a:r>
            <a:r>
              <a:rPr lang="es-ES" dirty="0">
                <a:solidFill>
                  <a:srgbClr val="8FAACA"/>
                </a:solidFill>
              </a:rPr>
              <a:t> </a:t>
            </a:r>
            <a:r>
              <a:rPr lang="es-ES" dirty="0" err="1">
                <a:solidFill>
                  <a:srgbClr val="8FAACA"/>
                </a:solidFill>
              </a:rPr>
              <a:t>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AD465D15-9B54-5543-BC19-83954BE00B39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710450" y="462032"/>
            <a:ext cx="7973961" cy="269413"/>
          </a:xfrm>
        </p:spPr>
        <p:txBody>
          <a:bodyPr anchor="t">
            <a:noAutofit/>
          </a:bodyPr>
          <a:lstStyle>
            <a:lvl1pPr marL="0" indent="0" algn="l">
              <a:buNone/>
              <a:defRPr sz="1400" spc="0">
                <a:solidFill>
                  <a:srgbClr val="1A75CF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A448ED76-3FFF-5D4D-BFFF-03CAE5A9D8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26118" y="6381215"/>
            <a:ext cx="506217" cy="365125"/>
          </a:xfrm>
        </p:spPr>
        <p:txBody>
          <a:bodyPr/>
          <a:lstStyle>
            <a:lvl1pPr algn="ctr">
              <a:defRPr sz="8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50FC8EE5-BD5B-904D-853D-5FDD80845BAE}" type="slidenum">
              <a:rPr lang="es-ES" smtClean="0"/>
              <a:pPr/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24188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BA28BE90-79BE-7440-8492-782B4B377CD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08327" y="2901759"/>
            <a:ext cx="5095983" cy="1054482"/>
          </a:xfrm>
        </p:spPr>
        <p:txBody>
          <a:bodyPr anchor="t">
            <a:normAutofit/>
          </a:bodyPr>
          <a:lstStyle>
            <a:lvl1pPr>
              <a:lnSpc>
                <a:spcPct val="70000"/>
              </a:lnSpc>
              <a:defRPr sz="28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604493B8-CA65-B648-9D7A-11EB3AC808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08327" y="3965027"/>
            <a:ext cx="5128012" cy="269413"/>
          </a:xfrm>
        </p:spPr>
        <p:txBody>
          <a:bodyPr anchor="t">
            <a:noAutofit/>
          </a:bodyPr>
          <a:lstStyle>
            <a:lvl1pPr marL="0" indent="0" algn="l">
              <a:buNone/>
              <a:defRPr sz="1400" spc="0">
                <a:solidFill>
                  <a:srgbClr val="878787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475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42692852"/>
      </p:ext>
    </p:extLst>
  </p:cSld>
  <p:clrMapOvr>
    <a:masterClrMapping/>
  </p:clrMapOvr>
  <p:hf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0303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53860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138038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A4800F4-E9C4-47BE-84CC-A77C726D4E6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574143"/>
      </p:ext>
    </p:extLst>
  </p:cSld>
  <p:clrMapOvr>
    <a:masterClrMapping/>
  </p:clrMapOvr>
  <p:hf hd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4098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64729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/>
              <a:t>Aqualia | Montly Activity Report | Month Year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27769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
Segundo nivel
Tercer nivel
Cuarto nivel
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ES"/>
              <a:t>Aqualia | Montly Activity Report | Month Year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C8EE5-BD5B-904D-853D-5FDD80845BA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61010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63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53729B-C404-8341-9C37-4922E15F65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4C96519-7D97-4144-B09C-96ED908B65F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20680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Paleta de colores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B790BCCC-2DE8-2A44-9B2F-B56056B96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10</a:t>
            </a:fld>
            <a:endParaRPr lang="es-ES" dirty="0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3AEFFFDF-A486-4C4A-BC2F-9712AC8446CA}"/>
              </a:ext>
            </a:extLst>
          </p:cNvPr>
          <p:cNvSpPr/>
          <p:nvPr/>
        </p:nvSpPr>
        <p:spPr>
          <a:xfrm>
            <a:off x="3345568" y="2005922"/>
            <a:ext cx="511629" cy="402771"/>
          </a:xfrm>
          <a:prstGeom prst="roundRect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redondeado 27">
            <a:extLst>
              <a:ext uri="{FF2B5EF4-FFF2-40B4-BE49-F238E27FC236}">
                <a16:creationId xmlns:a16="http://schemas.microsoft.com/office/drawing/2014/main" id="{7D3FD8C1-5CEB-0941-9507-1B956C5789AF}"/>
              </a:ext>
            </a:extLst>
          </p:cNvPr>
          <p:cNvSpPr/>
          <p:nvPr/>
        </p:nvSpPr>
        <p:spPr>
          <a:xfrm>
            <a:off x="4107568" y="2005921"/>
            <a:ext cx="511629" cy="402771"/>
          </a:xfrm>
          <a:prstGeom prst="roundRect">
            <a:avLst/>
          </a:prstGeom>
          <a:solidFill>
            <a:srgbClr val="FFF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FD35CC2A-C73E-E44D-9A9E-70E24B760F18}"/>
              </a:ext>
            </a:extLst>
          </p:cNvPr>
          <p:cNvSpPr/>
          <p:nvPr/>
        </p:nvSpPr>
        <p:spPr>
          <a:xfrm>
            <a:off x="4875011" y="2013168"/>
            <a:ext cx="511629" cy="402771"/>
          </a:xfrm>
          <a:prstGeom prst="roundRect">
            <a:avLst/>
          </a:prstGeom>
          <a:solidFill>
            <a:srgbClr val="FFF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1C8D147A-E10D-BC43-B0FF-5CF86BC57872}"/>
              </a:ext>
            </a:extLst>
          </p:cNvPr>
          <p:cNvSpPr/>
          <p:nvPr/>
        </p:nvSpPr>
        <p:spPr>
          <a:xfrm>
            <a:off x="5637011" y="2013167"/>
            <a:ext cx="511629" cy="402771"/>
          </a:xfrm>
          <a:prstGeom prst="roundRect">
            <a:avLst/>
          </a:prstGeom>
          <a:solidFill>
            <a:srgbClr val="FFF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325B6982-88E3-2448-B436-6ADBCCAD1E4C}"/>
              </a:ext>
            </a:extLst>
          </p:cNvPr>
          <p:cNvSpPr/>
          <p:nvPr/>
        </p:nvSpPr>
        <p:spPr>
          <a:xfrm>
            <a:off x="6399011" y="2013168"/>
            <a:ext cx="511629" cy="402771"/>
          </a:xfrm>
          <a:prstGeom prst="roundRect">
            <a:avLst/>
          </a:prstGeom>
          <a:solidFill>
            <a:srgbClr val="FFE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32AE6276-BCF3-F348-A0A4-6CEE295CBD53}"/>
              </a:ext>
            </a:extLst>
          </p:cNvPr>
          <p:cNvSpPr/>
          <p:nvPr/>
        </p:nvSpPr>
        <p:spPr>
          <a:xfrm>
            <a:off x="7161011" y="2013167"/>
            <a:ext cx="511629" cy="402771"/>
          </a:xfrm>
          <a:prstGeom prst="roundRect">
            <a:avLst/>
          </a:prstGeom>
          <a:solidFill>
            <a:srgbClr val="FF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40370C5C-97AB-0846-BECC-D4B5A68EEF8C}"/>
              </a:ext>
            </a:extLst>
          </p:cNvPr>
          <p:cNvSpPr/>
          <p:nvPr/>
        </p:nvSpPr>
        <p:spPr>
          <a:xfrm>
            <a:off x="7928454" y="2020414"/>
            <a:ext cx="511629" cy="402771"/>
          </a:xfrm>
          <a:prstGeom prst="roundRect">
            <a:avLst/>
          </a:prstGeom>
          <a:solidFill>
            <a:srgbClr val="FFC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07AF35A8-BB7C-E247-B72D-A2127C58417F}"/>
              </a:ext>
            </a:extLst>
          </p:cNvPr>
          <p:cNvSpPr/>
          <p:nvPr/>
        </p:nvSpPr>
        <p:spPr>
          <a:xfrm>
            <a:off x="8690454" y="2020413"/>
            <a:ext cx="511629" cy="402771"/>
          </a:xfrm>
          <a:prstGeom prst="roundRect">
            <a:avLst/>
          </a:prstGeom>
          <a:solidFill>
            <a:srgbClr val="F9B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10B8E46-EB0B-BA44-B7C1-FB33374F069E}"/>
              </a:ext>
            </a:extLst>
          </p:cNvPr>
          <p:cNvSpPr/>
          <p:nvPr/>
        </p:nvSpPr>
        <p:spPr>
          <a:xfrm>
            <a:off x="3345568" y="2773692"/>
            <a:ext cx="511629" cy="511629"/>
          </a:xfrm>
          <a:prstGeom prst="ellipse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EF672540-6C91-3943-81B9-6D5DD28305EA}"/>
              </a:ext>
            </a:extLst>
          </p:cNvPr>
          <p:cNvSpPr/>
          <p:nvPr/>
        </p:nvSpPr>
        <p:spPr>
          <a:xfrm>
            <a:off x="4107568" y="2773692"/>
            <a:ext cx="511629" cy="511629"/>
          </a:xfrm>
          <a:prstGeom prst="ellipse">
            <a:avLst/>
          </a:prstGeom>
          <a:solidFill>
            <a:srgbClr val="FFFE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D538B1A-F2F9-8F45-B438-F779F01B067E}"/>
              </a:ext>
            </a:extLst>
          </p:cNvPr>
          <p:cNvSpPr/>
          <p:nvPr/>
        </p:nvSpPr>
        <p:spPr>
          <a:xfrm>
            <a:off x="4875011" y="2773692"/>
            <a:ext cx="511629" cy="511629"/>
          </a:xfrm>
          <a:prstGeom prst="ellipse">
            <a:avLst/>
          </a:prstGeom>
          <a:solidFill>
            <a:srgbClr val="FFFCD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698FAD6B-213F-0C4F-BFF6-DCF146223429}"/>
              </a:ext>
            </a:extLst>
          </p:cNvPr>
          <p:cNvSpPr/>
          <p:nvPr/>
        </p:nvSpPr>
        <p:spPr>
          <a:xfrm>
            <a:off x="5637011" y="2773693"/>
            <a:ext cx="511629" cy="511629"/>
          </a:xfrm>
          <a:prstGeom prst="ellipse">
            <a:avLst/>
          </a:prstGeom>
          <a:solidFill>
            <a:srgbClr val="FFF6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F79E6F98-E5B5-394F-8FD1-D9624936A5E0}"/>
              </a:ext>
            </a:extLst>
          </p:cNvPr>
          <p:cNvSpPr/>
          <p:nvPr/>
        </p:nvSpPr>
        <p:spPr>
          <a:xfrm>
            <a:off x="6399011" y="2773692"/>
            <a:ext cx="511629" cy="511629"/>
          </a:xfrm>
          <a:prstGeom prst="ellipse">
            <a:avLst/>
          </a:prstGeom>
          <a:solidFill>
            <a:srgbClr val="FFE9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71CA8956-C7AF-C74D-A187-147AE5CE8B3F}"/>
              </a:ext>
            </a:extLst>
          </p:cNvPr>
          <p:cNvSpPr/>
          <p:nvPr/>
        </p:nvSpPr>
        <p:spPr>
          <a:xfrm>
            <a:off x="7161011" y="2773692"/>
            <a:ext cx="511629" cy="511629"/>
          </a:xfrm>
          <a:prstGeom prst="ellipse">
            <a:avLst/>
          </a:prstGeom>
          <a:solidFill>
            <a:srgbClr val="FFDA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8D350D3E-628A-6D43-854C-BA9976F70BD5}"/>
              </a:ext>
            </a:extLst>
          </p:cNvPr>
          <p:cNvSpPr/>
          <p:nvPr/>
        </p:nvSpPr>
        <p:spPr>
          <a:xfrm>
            <a:off x="7928454" y="2773692"/>
            <a:ext cx="511629" cy="511629"/>
          </a:xfrm>
          <a:prstGeom prst="ellipse">
            <a:avLst/>
          </a:prstGeom>
          <a:solidFill>
            <a:srgbClr val="FFC9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9A913D6B-6671-2048-BEC7-467594888724}"/>
              </a:ext>
            </a:extLst>
          </p:cNvPr>
          <p:cNvSpPr/>
          <p:nvPr/>
        </p:nvSpPr>
        <p:spPr>
          <a:xfrm>
            <a:off x="8690454" y="2773693"/>
            <a:ext cx="511629" cy="511629"/>
          </a:xfrm>
          <a:prstGeom prst="ellipse">
            <a:avLst/>
          </a:prstGeom>
          <a:solidFill>
            <a:srgbClr val="F9B82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redondeado 45">
            <a:extLst>
              <a:ext uri="{FF2B5EF4-FFF2-40B4-BE49-F238E27FC236}">
                <a16:creationId xmlns:a16="http://schemas.microsoft.com/office/drawing/2014/main" id="{5E6C720C-5904-B14C-BD2F-8B11C82B0C7F}"/>
              </a:ext>
            </a:extLst>
          </p:cNvPr>
          <p:cNvSpPr/>
          <p:nvPr/>
        </p:nvSpPr>
        <p:spPr>
          <a:xfrm>
            <a:off x="3345568" y="4335940"/>
            <a:ext cx="511629" cy="402771"/>
          </a:xfrm>
          <a:prstGeom prst="roundRect">
            <a:avLst/>
          </a:prstGeom>
          <a:solidFill>
            <a:srgbClr val="F7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redondeado 46">
            <a:extLst>
              <a:ext uri="{FF2B5EF4-FFF2-40B4-BE49-F238E27FC236}">
                <a16:creationId xmlns:a16="http://schemas.microsoft.com/office/drawing/2014/main" id="{D032799D-2AF9-8E41-BA4D-52092552E242}"/>
              </a:ext>
            </a:extLst>
          </p:cNvPr>
          <p:cNvSpPr/>
          <p:nvPr/>
        </p:nvSpPr>
        <p:spPr>
          <a:xfrm>
            <a:off x="4107568" y="4335939"/>
            <a:ext cx="511629" cy="402771"/>
          </a:xfrm>
          <a:prstGeom prst="roundRect">
            <a:avLst/>
          </a:prstGeom>
          <a:solidFill>
            <a:srgbClr val="E7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redondeado 47">
            <a:extLst>
              <a:ext uri="{FF2B5EF4-FFF2-40B4-BE49-F238E27FC236}">
                <a16:creationId xmlns:a16="http://schemas.microsoft.com/office/drawing/2014/main" id="{3EABB17F-1EC1-2145-BF3D-2C281B47A8A7}"/>
              </a:ext>
            </a:extLst>
          </p:cNvPr>
          <p:cNvSpPr/>
          <p:nvPr/>
        </p:nvSpPr>
        <p:spPr>
          <a:xfrm>
            <a:off x="4875011" y="4343186"/>
            <a:ext cx="511629" cy="402771"/>
          </a:xfrm>
          <a:prstGeom prst="roundRect">
            <a:avLst/>
          </a:prstGeom>
          <a:solidFill>
            <a:srgbClr val="CDD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CA734CDE-E602-A748-8D06-FFE14570BF07}"/>
              </a:ext>
            </a:extLst>
          </p:cNvPr>
          <p:cNvSpPr/>
          <p:nvPr/>
        </p:nvSpPr>
        <p:spPr>
          <a:xfrm>
            <a:off x="5637011" y="4343185"/>
            <a:ext cx="511629" cy="402771"/>
          </a:xfrm>
          <a:prstGeom prst="roundRect">
            <a:avLst/>
          </a:prstGeom>
          <a:solidFill>
            <a:srgbClr val="B0C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redondeado 49">
            <a:extLst>
              <a:ext uri="{FF2B5EF4-FFF2-40B4-BE49-F238E27FC236}">
                <a16:creationId xmlns:a16="http://schemas.microsoft.com/office/drawing/2014/main" id="{0606EF63-BE8F-3849-BA3B-62CD13DE5A33}"/>
              </a:ext>
            </a:extLst>
          </p:cNvPr>
          <p:cNvSpPr/>
          <p:nvPr/>
        </p:nvSpPr>
        <p:spPr>
          <a:xfrm>
            <a:off x="6399011" y="4343186"/>
            <a:ext cx="511629" cy="402771"/>
          </a:xfrm>
          <a:prstGeom prst="roundRect">
            <a:avLst/>
          </a:prstGeom>
          <a:solidFill>
            <a:srgbClr val="8FA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BA0FA020-E34B-E340-8CCB-A5CD352FE3A2}"/>
              </a:ext>
            </a:extLst>
          </p:cNvPr>
          <p:cNvSpPr/>
          <p:nvPr/>
        </p:nvSpPr>
        <p:spPr>
          <a:xfrm>
            <a:off x="7161011" y="4343185"/>
            <a:ext cx="511629" cy="402771"/>
          </a:xfrm>
          <a:prstGeom prst="roundRect">
            <a:avLst/>
          </a:prstGeom>
          <a:solidFill>
            <a:srgbClr val="7896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redondeado 51">
            <a:extLst>
              <a:ext uri="{FF2B5EF4-FFF2-40B4-BE49-F238E27FC236}">
                <a16:creationId xmlns:a16="http://schemas.microsoft.com/office/drawing/2014/main" id="{EC0E67BD-6C3B-614B-8699-5677F1FD1A25}"/>
              </a:ext>
            </a:extLst>
          </p:cNvPr>
          <p:cNvSpPr/>
          <p:nvPr/>
        </p:nvSpPr>
        <p:spPr>
          <a:xfrm>
            <a:off x="7928454" y="4350432"/>
            <a:ext cx="511629" cy="402771"/>
          </a:xfrm>
          <a:prstGeom prst="roundRect">
            <a:avLst/>
          </a:prstGeom>
          <a:solidFill>
            <a:srgbClr val="577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30460FFE-CD33-5E4F-98AB-63ECB504499F}"/>
              </a:ext>
            </a:extLst>
          </p:cNvPr>
          <p:cNvSpPr/>
          <p:nvPr/>
        </p:nvSpPr>
        <p:spPr>
          <a:xfrm>
            <a:off x="8690454" y="4350431"/>
            <a:ext cx="511629" cy="402771"/>
          </a:xfrm>
          <a:prstGeom prst="roundRect">
            <a:avLst/>
          </a:prstGeom>
          <a:solidFill>
            <a:srgbClr val="445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71DBA26C-5BA2-3341-AA8F-E48B73F746F1}"/>
              </a:ext>
            </a:extLst>
          </p:cNvPr>
          <p:cNvSpPr/>
          <p:nvPr/>
        </p:nvSpPr>
        <p:spPr>
          <a:xfrm>
            <a:off x="3345568" y="5103710"/>
            <a:ext cx="511629" cy="511629"/>
          </a:xfrm>
          <a:prstGeom prst="ellipse">
            <a:avLst/>
          </a:prstGeom>
          <a:solidFill>
            <a:srgbClr val="F7F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D8E442E7-3847-0446-A895-EEA991D67F71}"/>
              </a:ext>
            </a:extLst>
          </p:cNvPr>
          <p:cNvSpPr/>
          <p:nvPr/>
        </p:nvSpPr>
        <p:spPr>
          <a:xfrm>
            <a:off x="4107568" y="5103710"/>
            <a:ext cx="511629" cy="511629"/>
          </a:xfrm>
          <a:prstGeom prst="ellipse">
            <a:avLst/>
          </a:prstGeom>
          <a:solidFill>
            <a:srgbClr val="E7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E1C014EE-1356-FB4B-AD48-DD0BDBB2413F}"/>
              </a:ext>
            </a:extLst>
          </p:cNvPr>
          <p:cNvSpPr/>
          <p:nvPr/>
        </p:nvSpPr>
        <p:spPr>
          <a:xfrm>
            <a:off x="4875011" y="5103710"/>
            <a:ext cx="511629" cy="511629"/>
          </a:xfrm>
          <a:prstGeom prst="ellipse">
            <a:avLst/>
          </a:prstGeom>
          <a:solidFill>
            <a:srgbClr val="CDDC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D2CB1506-F8BB-3B42-AB85-F16E8CE432D6}"/>
              </a:ext>
            </a:extLst>
          </p:cNvPr>
          <p:cNvSpPr/>
          <p:nvPr/>
        </p:nvSpPr>
        <p:spPr>
          <a:xfrm>
            <a:off x="5637011" y="5103711"/>
            <a:ext cx="511629" cy="511629"/>
          </a:xfrm>
          <a:prstGeom prst="ellipse">
            <a:avLst/>
          </a:prstGeom>
          <a:solidFill>
            <a:srgbClr val="B0C6D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B0188A5F-DF6F-AB4C-B8BD-1E0DE26A2A06}"/>
              </a:ext>
            </a:extLst>
          </p:cNvPr>
          <p:cNvSpPr/>
          <p:nvPr/>
        </p:nvSpPr>
        <p:spPr>
          <a:xfrm>
            <a:off x="6399011" y="5103710"/>
            <a:ext cx="511629" cy="511629"/>
          </a:xfrm>
          <a:prstGeom prst="ellipse">
            <a:avLst/>
          </a:prstGeom>
          <a:solidFill>
            <a:srgbClr val="8FA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1F09FBBF-252E-8C4D-8D50-40E9BC5808D1}"/>
              </a:ext>
            </a:extLst>
          </p:cNvPr>
          <p:cNvSpPr/>
          <p:nvPr/>
        </p:nvSpPr>
        <p:spPr>
          <a:xfrm>
            <a:off x="7161011" y="5103710"/>
            <a:ext cx="511629" cy="511629"/>
          </a:xfrm>
          <a:prstGeom prst="ellipse">
            <a:avLst/>
          </a:prstGeom>
          <a:solidFill>
            <a:srgbClr val="7896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127A8AA7-C3F3-B041-9DAB-17567160AC5E}"/>
              </a:ext>
            </a:extLst>
          </p:cNvPr>
          <p:cNvSpPr/>
          <p:nvPr/>
        </p:nvSpPr>
        <p:spPr>
          <a:xfrm>
            <a:off x="7928454" y="5103710"/>
            <a:ext cx="511629" cy="511629"/>
          </a:xfrm>
          <a:prstGeom prst="ellipse">
            <a:avLst/>
          </a:prstGeom>
          <a:solidFill>
            <a:srgbClr val="57739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F16E8C1A-A70A-EC43-8290-E721254E187A}"/>
              </a:ext>
            </a:extLst>
          </p:cNvPr>
          <p:cNvSpPr/>
          <p:nvPr/>
        </p:nvSpPr>
        <p:spPr>
          <a:xfrm>
            <a:off x="8690454" y="5103711"/>
            <a:ext cx="511629" cy="511629"/>
          </a:xfrm>
          <a:prstGeom prst="ellipse">
            <a:avLst/>
          </a:prstGeom>
          <a:solidFill>
            <a:srgbClr val="445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78624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8DA6B7F-9B5E-4090-8262-621670B9E22B}"/>
              </a:ext>
            </a:extLst>
          </p:cNvPr>
          <p:cNvSpPr txBox="1">
            <a:spLocks/>
          </p:cNvSpPr>
          <p:nvPr/>
        </p:nvSpPr>
        <p:spPr>
          <a:xfrm>
            <a:off x="3305840" y="1285017"/>
            <a:ext cx="2100105" cy="6566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2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3200" spc="-150" dirty="0">
                <a:solidFill>
                  <a:schemeClr val="bg1"/>
                </a:solidFill>
              </a:rPr>
              <a:t>Índice</a:t>
            </a:r>
            <a:endParaRPr lang="en-US" sz="3200" spc="-150" dirty="0">
              <a:solidFill>
                <a:schemeClr val="bg1"/>
              </a:solidFill>
            </a:endParaRP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25000984-A94D-EA46-A4DE-40CC9DDEFE32}"/>
              </a:ext>
            </a:extLst>
          </p:cNvPr>
          <p:cNvSpPr txBox="1">
            <a:spLocks/>
          </p:cNvSpPr>
          <p:nvPr/>
        </p:nvSpPr>
        <p:spPr>
          <a:xfrm>
            <a:off x="4876803" y="2482146"/>
            <a:ext cx="3801598" cy="30066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11541524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8DA6B7F-9B5E-4090-8262-621670B9E22B}"/>
              </a:ext>
            </a:extLst>
          </p:cNvPr>
          <p:cNvSpPr txBox="1">
            <a:spLocks/>
          </p:cNvSpPr>
          <p:nvPr/>
        </p:nvSpPr>
        <p:spPr>
          <a:xfrm>
            <a:off x="3305840" y="1285017"/>
            <a:ext cx="2100105" cy="65669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400" b="1" kern="1200" spc="-20" baseline="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ES" sz="3200" spc="-150" dirty="0" err="1">
                <a:solidFill>
                  <a:schemeClr val="bg1"/>
                </a:solidFill>
              </a:rPr>
              <a:t>Index</a:t>
            </a:r>
            <a:endParaRPr lang="en-US" sz="3200" spc="-150" dirty="0">
              <a:solidFill>
                <a:schemeClr val="bg1"/>
              </a:solidFill>
            </a:endParaRPr>
          </a:p>
        </p:txBody>
      </p:sp>
      <p:sp>
        <p:nvSpPr>
          <p:cNvPr id="3" name="Marcador de contenido 3">
            <a:extLst>
              <a:ext uri="{FF2B5EF4-FFF2-40B4-BE49-F238E27FC236}">
                <a16:creationId xmlns:a16="http://schemas.microsoft.com/office/drawing/2014/main" id="{25000984-A94D-EA46-A4DE-40CC9DDEFE32}"/>
              </a:ext>
            </a:extLst>
          </p:cNvPr>
          <p:cNvSpPr txBox="1">
            <a:spLocks/>
          </p:cNvSpPr>
          <p:nvPr/>
        </p:nvSpPr>
        <p:spPr>
          <a:xfrm>
            <a:off x="4876803" y="2482146"/>
            <a:ext cx="3801598" cy="3006603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  <a:p>
            <a:pPr marL="342900" indent="-342900">
              <a:lnSpc>
                <a:spcPct val="100000"/>
              </a:lnSpc>
              <a:spcBef>
                <a:spcPts val="600"/>
              </a:spcBef>
              <a:buFont typeface="+mj-lt"/>
              <a:buAutoNum type="arabicPeriod"/>
            </a:pPr>
            <a:r>
              <a:rPr lang="en-US" sz="13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xxx</a:t>
            </a:r>
          </a:p>
        </p:txBody>
      </p:sp>
    </p:spTree>
    <p:extLst>
      <p:ext uri="{BB962C8B-B14F-4D97-AF65-F5344CB8AC3E}">
        <p14:creationId xmlns:p14="http://schemas.microsoft.com/office/powerpoint/2010/main" val="41161399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D4D3E3-718F-449C-8571-FB3F984A8A07}"/>
              </a:ext>
            </a:extLst>
          </p:cNvPr>
          <p:cNvSpPr txBox="1">
            <a:spLocks/>
          </p:cNvSpPr>
          <p:nvPr/>
        </p:nvSpPr>
        <p:spPr>
          <a:xfrm>
            <a:off x="3367843" y="982134"/>
            <a:ext cx="1163098" cy="16143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70000"/>
              </a:lnSpc>
              <a:spcBef>
                <a:spcPct val="0"/>
              </a:spcBef>
              <a:buNone/>
              <a:defRPr sz="12200" b="1" kern="1200" spc="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/>
              <a:t>#</a:t>
            </a:r>
          </a:p>
        </p:txBody>
      </p:sp>
      <p:sp>
        <p:nvSpPr>
          <p:cNvPr id="6" name="Título 1">
            <a:extLst>
              <a:ext uri="{FF2B5EF4-FFF2-40B4-BE49-F238E27FC236}">
                <a16:creationId xmlns:a16="http://schemas.microsoft.com/office/drawing/2014/main" id="{B602F8BD-ABD8-1D4C-8EE5-F374370E8E52}"/>
              </a:ext>
            </a:extLst>
          </p:cNvPr>
          <p:cNvSpPr txBox="1">
            <a:spLocks/>
          </p:cNvSpPr>
          <p:nvPr/>
        </p:nvSpPr>
        <p:spPr>
          <a:xfrm>
            <a:off x="4610482" y="3108074"/>
            <a:ext cx="3821987" cy="105448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800" b="1" dirty="0">
                <a:latin typeface="Arial" panose="020B0604020202020204" pitchFamily="34" charset="0"/>
                <a:cs typeface="Arial" panose="020B0604020202020204" pitchFamily="34" charset="0"/>
              </a:rPr>
              <a:t>Título del capítulo</a:t>
            </a:r>
          </a:p>
        </p:txBody>
      </p:sp>
    </p:spTree>
    <p:extLst>
      <p:ext uri="{BB962C8B-B14F-4D97-AF65-F5344CB8AC3E}">
        <p14:creationId xmlns:p14="http://schemas.microsoft.com/office/powerpoint/2010/main" val="1707977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Cajas de contenido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FF5D7A82-4FC4-0441-9626-5A752464E5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5</a:t>
            </a:fld>
            <a:endParaRPr lang="es-ES" dirty="0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ADAB7558-1C01-DF49-9600-276747CB6D39}"/>
              </a:ext>
            </a:extLst>
          </p:cNvPr>
          <p:cNvSpPr/>
          <p:nvPr/>
        </p:nvSpPr>
        <p:spPr>
          <a:xfrm>
            <a:off x="2056835" y="1121236"/>
            <a:ext cx="7892082" cy="947057"/>
          </a:xfrm>
          <a:prstGeom prst="round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8" name="Rectángulo redondeado 7">
            <a:extLst>
              <a:ext uri="{FF2B5EF4-FFF2-40B4-BE49-F238E27FC236}">
                <a16:creationId xmlns:a16="http://schemas.microsoft.com/office/drawing/2014/main" id="{226F5723-401F-5F48-8248-FBC5C9056967}"/>
              </a:ext>
            </a:extLst>
          </p:cNvPr>
          <p:cNvSpPr/>
          <p:nvPr/>
        </p:nvSpPr>
        <p:spPr>
          <a:xfrm>
            <a:off x="2056835" y="2188029"/>
            <a:ext cx="7892082" cy="1088572"/>
          </a:xfrm>
          <a:prstGeom prst="roundRect">
            <a:avLst/>
          </a:prstGeom>
          <a:solidFill>
            <a:srgbClr val="EA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9" name="Rectángulo redondeado 8">
            <a:extLst>
              <a:ext uri="{FF2B5EF4-FFF2-40B4-BE49-F238E27FC236}">
                <a16:creationId xmlns:a16="http://schemas.microsoft.com/office/drawing/2014/main" id="{42AF72B8-3197-8C43-A59B-D2A34A108431}"/>
              </a:ext>
            </a:extLst>
          </p:cNvPr>
          <p:cNvSpPr/>
          <p:nvPr/>
        </p:nvSpPr>
        <p:spPr>
          <a:xfrm>
            <a:off x="2135811" y="3391572"/>
            <a:ext cx="7892082" cy="1088572"/>
          </a:xfrm>
          <a:prstGeom prst="roundRect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6460A5-FE61-344D-8E39-946119A5BF74}"/>
              </a:ext>
            </a:extLst>
          </p:cNvPr>
          <p:cNvSpPr txBox="1"/>
          <p:nvPr/>
        </p:nvSpPr>
        <p:spPr>
          <a:xfrm>
            <a:off x="2279961" y="1277040"/>
            <a:ext cx="742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contract award for the concession of the wastewater treatment system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Bajo 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Andarax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 (Almería, Spain)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the only significant one in November.  With this contract 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Aqualia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positions itself as the dominant water operator for the integral water cycle management in this area of the Almería province.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EDDEDA-78A3-4247-9D2A-C53079F82DE5}"/>
              </a:ext>
            </a:extLst>
          </p:cNvPr>
          <p:cNvSpPr txBox="1"/>
          <p:nvPr/>
        </p:nvSpPr>
        <p:spPr>
          <a:xfrm>
            <a:off x="2290847" y="2409154"/>
            <a:ext cx="742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the international arena, new data regarding the decision on the tenders for desalination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Shuqaiq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3 SWRO) and waste water treatment (Dammam WWTP and Jeddah WWTP) in Saudi Arabia should be announced during December.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9102E35-3418-9547-9432-22CACF007393}"/>
              </a:ext>
            </a:extLst>
          </p:cNvPr>
          <p:cNvSpPr txBox="1"/>
          <p:nvPr/>
        </p:nvSpPr>
        <p:spPr>
          <a:xfrm>
            <a:off x="2290847" y="3645355"/>
            <a:ext cx="742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Spain, the tenders’ resolutions for the concession contracts of the municipalities of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Alcaudete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Jaén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Villatobas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(Toledo) and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Garrucha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(Almería), in which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Aqualia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is very well positioned, could be announced shortly.</a:t>
            </a:r>
          </a:p>
        </p:txBody>
      </p:sp>
      <p:sp>
        <p:nvSpPr>
          <p:cNvPr id="14" name="Rectángulo redondeado 13">
            <a:extLst>
              <a:ext uri="{FF2B5EF4-FFF2-40B4-BE49-F238E27FC236}">
                <a16:creationId xmlns:a16="http://schemas.microsoft.com/office/drawing/2014/main" id="{0433E612-933E-614C-AD60-3A0DEF533FE8}"/>
              </a:ext>
            </a:extLst>
          </p:cNvPr>
          <p:cNvSpPr/>
          <p:nvPr/>
        </p:nvSpPr>
        <p:spPr>
          <a:xfrm>
            <a:off x="2135811" y="4714856"/>
            <a:ext cx="7892082" cy="1088572"/>
          </a:xfrm>
          <a:prstGeom prst="roundRect">
            <a:avLst/>
          </a:prstGeom>
          <a:solidFill>
            <a:srgbClr val="E7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3A2DE35E-9891-9247-BEAF-6983B10AC1AF}"/>
              </a:ext>
            </a:extLst>
          </p:cNvPr>
          <p:cNvSpPr txBox="1"/>
          <p:nvPr/>
        </p:nvSpPr>
        <p:spPr>
          <a:xfrm>
            <a:off x="2290847" y="4968639"/>
            <a:ext cx="74240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Spain, the tenders’ resolutions for the concession contracts of the municipalities of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Alcaudete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Jaén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Villatobas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(Toledo) and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Garrucha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(Almería), in which 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Aqualia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is very well positioned, could be announced shortly.</a:t>
            </a:r>
          </a:p>
        </p:txBody>
      </p:sp>
    </p:spTree>
    <p:extLst>
      <p:ext uri="{BB962C8B-B14F-4D97-AF65-F5344CB8AC3E}">
        <p14:creationId xmlns:p14="http://schemas.microsoft.com/office/powerpoint/2010/main" val="6063068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Cajas de contenido numeradas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F55FFCF-34D0-FB4B-9453-78AA665769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6</a:t>
            </a:fld>
            <a:endParaRPr lang="es-ES" dirty="0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ADAB7558-1C01-DF49-9600-276747CB6D39}"/>
              </a:ext>
            </a:extLst>
          </p:cNvPr>
          <p:cNvSpPr/>
          <p:nvPr/>
        </p:nvSpPr>
        <p:spPr>
          <a:xfrm>
            <a:off x="2056840" y="1698180"/>
            <a:ext cx="3734365" cy="1215793"/>
          </a:xfrm>
          <a:prstGeom prst="round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6460A5-FE61-344D-8E39-946119A5BF74}"/>
              </a:ext>
            </a:extLst>
          </p:cNvPr>
          <p:cNvSpPr txBox="1"/>
          <p:nvPr/>
        </p:nvSpPr>
        <p:spPr>
          <a:xfrm>
            <a:off x="2290847" y="1890577"/>
            <a:ext cx="339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contract award for the concession of the wastewater treatment system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Bajo 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Andarax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 (Almería, Spain)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the only significant one in November.  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F3784776-D2A2-2945-8FAF-A747BF623B55}"/>
              </a:ext>
            </a:extLst>
          </p:cNvPr>
          <p:cNvSpPr/>
          <p:nvPr/>
        </p:nvSpPr>
        <p:spPr>
          <a:xfrm>
            <a:off x="6345498" y="1698178"/>
            <a:ext cx="3734365" cy="1215793"/>
          </a:xfrm>
          <a:prstGeom prst="roundRect">
            <a:avLst/>
          </a:prstGeom>
          <a:solidFill>
            <a:srgbClr val="EA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EDDEDA-78A3-4247-9D2A-C53079F82DE5}"/>
              </a:ext>
            </a:extLst>
          </p:cNvPr>
          <p:cNvSpPr txBox="1"/>
          <p:nvPr/>
        </p:nvSpPr>
        <p:spPr>
          <a:xfrm>
            <a:off x="6593723" y="1890577"/>
            <a:ext cx="323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the international arena, new data regarding the decision on the tenders for desalination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Shuqaiq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3 SWRO) and waste water treatment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FF5D7EA-EDAD-2544-8B03-E5944360F028}"/>
              </a:ext>
            </a:extLst>
          </p:cNvPr>
          <p:cNvSpPr/>
          <p:nvPr/>
        </p:nvSpPr>
        <p:spPr>
          <a:xfrm>
            <a:off x="1916896" y="1568072"/>
            <a:ext cx="373386" cy="373386"/>
          </a:xfrm>
          <a:prstGeom prst="ellipse">
            <a:avLst/>
          </a:prstGeom>
          <a:solidFill>
            <a:srgbClr val="92CBF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DC9CCDC-6221-6947-8A3B-39027C67619B}"/>
              </a:ext>
            </a:extLst>
          </p:cNvPr>
          <p:cNvSpPr txBox="1"/>
          <p:nvPr/>
        </p:nvSpPr>
        <p:spPr>
          <a:xfrm>
            <a:off x="1991779" y="1602692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9560F24-8D9B-5646-8813-6C9AC7616847}"/>
              </a:ext>
            </a:extLst>
          </p:cNvPr>
          <p:cNvSpPr/>
          <p:nvPr/>
        </p:nvSpPr>
        <p:spPr>
          <a:xfrm>
            <a:off x="6189157" y="1568072"/>
            <a:ext cx="373386" cy="373386"/>
          </a:xfrm>
          <a:prstGeom prst="ellipse">
            <a:avLst/>
          </a:prstGeom>
          <a:solidFill>
            <a:srgbClr val="54C3C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42A714F-F432-0A4B-859C-5E58190B4F4B}"/>
              </a:ext>
            </a:extLst>
          </p:cNvPr>
          <p:cNvSpPr txBox="1"/>
          <p:nvPr/>
        </p:nvSpPr>
        <p:spPr>
          <a:xfrm>
            <a:off x="6274926" y="1602692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ACC8369A-94DC-9541-B51A-4D8CAE958880}"/>
              </a:ext>
            </a:extLst>
          </p:cNvPr>
          <p:cNvSpPr/>
          <p:nvPr/>
        </p:nvSpPr>
        <p:spPr>
          <a:xfrm>
            <a:off x="2056840" y="3444086"/>
            <a:ext cx="3734365" cy="1215793"/>
          </a:xfrm>
          <a:prstGeom prst="roundRect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FC302C6-478B-C849-8107-C3C0DCA18E6A}"/>
              </a:ext>
            </a:extLst>
          </p:cNvPr>
          <p:cNvSpPr txBox="1"/>
          <p:nvPr/>
        </p:nvSpPr>
        <p:spPr>
          <a:xfrm>
            <a:off x="2290847" y="3636483"/>
            <a:ext cx="33914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contract award for the concession of the wastewater treatment system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Bajo 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Andarax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 (Almería, Spain)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the only significant one in November.  </a:t>
            </a:r>
          </a:p>
        </p:txBody>
      </p:sp>
      <p:sp>
        <p:nvSpPr>
          <p:cNvPr id="19" name="Rectángulo redondeado 18">
            <a:extLst>
              <a:ext uri="{FF2B5EF4-FFF2-40B4-BE49-F238E27FC236}">
                <a16:creationId xmlns:a16="http://schemas.microsoft.com/office/drawing/2014/main" id="{A7B915F7-00EF-5846-93E8-BF5A702C524B}"/>
              </a:ext>
            </a:extLst>
          </p:cNvPr>
          <p:cNvSpPr/>
          <p:nvPr/>
        </p:nvSpPr>
        <p:spPr>
          <a:xfrm>
            <a:off x="6345498" y="3444084"/>
            <a:ext cx="3734365" cy="1215793"/>
          </a:xfrm>
          <a:prstGeom prst="roundRect">
            <a:avLst/>
          </a:prstGeom>
          <a:solidFill>
            <a:srgbClr val="E7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3E1C330-5089-364D-A796-05C267E27E2E}"/>
              </a:ext>
            </a:extLst>
          </p:cNvPr>
          <p:cNvSpPr txBox="1"/>
          <p:nvPr/>
        </p:nvSpPr>
        <p:spPr>
          <a:xfrm>
            <a:off x="6593723" y="3636483"/>
            <a:ext cx="3237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the international arena, new data regarding the decision on the tenders for desalination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Shuqaiq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3 SWRO) and waste water treatment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64B6C43-C083-574D-8189-ED3870716AAE}"/>
              </a:ext>
            </a:extLst>
          </p:cNvPr>
          <p:cNvSpPr/>
          <p:nvPr/>
        </p:nvSpPr>
        <p:spPr>
          <a:xfrm>
            <a:off x="1916896" y="3313978"/>
            <a:ext cx="373386" cy="373386"/>
          </a:xfrm>
          <a:prstGeom prst="ellipse">
            <a:avLst/>
          </a:prstGeom>
          <a:solidFill>
            <a:srgbClr val="FFDA68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CBF5549-B681-9F4B-9BF6-8450DE4DD944}"/>
              </a:ext>
            </a:extLst>
          </p:cNvPr>
          <p:cNvSpPr txBox="1"/>
          <p:nvPr/>
        </p:nvSpPr>
        <p:spPr>
          <a:xfrm>
            <a:off x="1991779" y="3348598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23" name="Elipse 22">
            <a:extLst>
              <a:ext uri="{FF2B5EF4-FFF2-40B4-BE49-F238E27FC236}">
                <a16:creationId xmlns:a16="http://schemas.microsoft.com/office/drawing/2014/main" id="{21EABF3B-AA3B-5645-8F7D-3914D8522947}"/>
              </a:ext>
            </a:extLst>
          </p:cNvPr>
          <p:cNvSpPr/>
          <p:nvPr/>
        </p:nvSpPr>
        <p:spPr>
          <a:xfrm>
            <a:off x="6189157" y="3313978"/>
            <a:ext cx="373386" cy="373386"/>
          </a:xfrm>
          <a:prstGeom prst="ellipse">
            <a:avLst/>
          </a:prstGeom>
          <a:solidFill>
            <a:srgbClr val="8FAAC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17AA214B-0586-4647-814A-4CCE86796DC7}"/>
              </a:ext>
            </a:extLst>
          </p:cNvPr>
          <p:cNvSpPr txBox="1"/>
          <p:nvPr/>
        </p:nvSpPr>
        <p:spPr>
          <a:xfrm>
            <a:off x="6274926" y="3348598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763481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Cajas de contenido numeradas</a:t>
            </a: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28AF22B-3093-514F-8705-E9AA7DEBC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7</a:t>
            </a:fld>
            <a:endParaRPr lang="es-ES" dirty="0"/>
          </a:p>
        </p:txBody>
      </p:sp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ADAB7558-1C01-DF49-9600-276747CB6D39}"/>
              </a:ext>
            </a:extLst>
          </p:cNvPr>
          <p:cNvSpPr/>
          <p:nvPr/>
        </p:nvSpPr>
        <p:spPr>
          <a:xfrm>
            <a:off x="3459776" y="1645543"/>
            <a:ext cx="2417194" cy="1796139"/>
          </a:xfrm>
          <a:prstGeom prst="round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66460A5-FE61-344D-8E39-946119A5BF74}"/>
              </a:ext>
            </a:extLst>
          </p:cNvPr>
          <p:cNvSpPr txBox="1"/>
          <p:nvPr/>
        </p:nvSpPr>
        <p:spPr>
          <a:xfrm>
            <a:off x="3693792" y="1837940"/>
            <a:ext cx="198723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contract award for the concession of the wastewater treatment system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Bajo 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Andarax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 (Almería, Spain)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the only significant one in November.  </a:t>
            </a:r>
          </a:p>
        </p:txBody>
      </p:sp>
      <p:sp>
        <p:nvSpPr>
          <p:cNvPr id="11" name="Rectángulo redondeado 10">
            <a:extLst>
              <a:ext uri="{FF2B5EF4-FFF2-40B4-BE49-F238E27FC236}">
                <a16:creationId xmlns:a16="http://schemas.microsoft.com/office/drawing/2014/main" id="{F3784776-D2A2-2945-8FAF-A747BF623B55}"/>
              </a:ext>
            </a:extLst>
          </p:cNvPr>
          <p:cNvSpPr/>
          <p:nvPr/>
        </p:nvSpPr>
        <p:spPr>
          <a:xfrm>
            <a:off x="6467432" y="1642748"/>
            <a:ext cx="2415600" cy="1792800"/>
          </a:xfrm>
          <a:prstGeom prst="roundRect">
            <a:avLst/>
          </a:prstGeom>
          <a:solidFill>
            <a:srgbClr val="EA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4EDDEDA-78A3-4247-9D2A-C53079F82DE5}"/>
              </a:ext>
            </a:extLst>
          </p:cNvPr>
          <p:cNvSpPr txBox="1"/>
          <p:nvPr/>
        </p:nvSpPr>
        <p:spPr>
          <a:xfrm>
            <a:off x="6715667" y="1835153"/>
            <a:ext cx="1940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the international arena, new data regarding the decision on the tenders for desalination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Shuqaiq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3 SWRO) and waste water treatment</a:t>
            </a: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FF5D7EA-EDAD-2544-8B03-E5944360F028}"/>
              </a:ext>
            </a:extLst>
          </p:cNvPr>
          <p:cNvSpPr/>
          <p:nvPr/>
        </p:nvSpPr>
        <p:spPr>
          <a:xfrm>
            <a:off x="3319836" y="1515435"/>
            <a:ext cx="373386" cy="373386"/>
          </a:xfrm>
          <a:prstGeom prst="ellipse">
            <a:avLst/>
          </a:prstGeom>
          <a:solidFill>
            <a:srgbClr val="92CBF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DC9CCDC-6221-6947-8A3B-39027C67619B}"/>
              </a:ext>
            </a:extLst>
          </p:cNvPr>
          <p:cNvSpPr txBox="1"/>
          <p:nvPr/>
        </p:nvSpPr>
        <p:spPr>
          <a:xfrm>
            <a:off x="3394719" y="1550055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B9560F24-8D9B-5646-8813-6C9AC7616847}"/>
              </a:ext>
            </a:extLst>
          </p:cNvPr>
          <p:cNvSpPr/>
          <p:nvPr/>
        </p:nvSpPr>
        <p:spPr>
          <a:xfrm>
            <a:off x="6311096" y="1512648"/>
            <a:ext cx="373386" cy="373386"/>
          </a:xfrm>
          <a:prstGeom prst="ellipse">
            <a:avLst/>
          </a:prstGeom>
          <a:solidFill>
            <a:srgbClr val="54C3C1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42A714F-F432-0A4B-859C-5E58190B4F4B}"/>
              </a:ext>
            </a:extLst>
          </p:cNvPr>
          <p:cNvSpPr txBox="1"/>
          <p:nvPr/>
        </p:nvSpPr>
        <p:spPr>
          <a:xfrm>
            <a:off x="6396865" y="1547268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7" name="Rectángulo redondeado 16">
            <a:extLst>
              <a:ext uri="{FF2B5EF4-FFF2-40B4-BE49-F238E27FC236}">
                <a16:creationId xmlns:a16="http://schemas.microsoft.com/office/drawing/2014/main" id="{ACC8369A-94DC-9541-B51A-4D8CAE958880}"/>
              </a:ext>
            </a:extLst>
          </p:cNvPr>
          <p:cNvSpPr/>
          <p:nvPr/>
        </p:nvSpPr>
        <p:spPr>
          <a:xfrm>
            <a:off x="3461370" y="4064047"/>
            <a:ext cx="2415600" cy="1792800"/>
          </a:xfrm>
          <a:prstGeom prst="roundRect">
            <a:avLst/>
          </a:prstGeom>
          <a:solidFill>
            <a:srgbClr val="FFFF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FC302C6-478B-C849-8107-C3C0DCA18E6A}"/>
              </a:ext>
            </a:extLst>
          </p:cNvPr>
          <p:cNvSpPr txBox="1"/>
          <p:nvPr/>
        </p:nvSpPr>
        <p:spPr>
          <a:xfrm>
            <a:off x="3695387" y="4256450"/>
            <a:ext cx="206406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The contract award for the concession of the wastewater treatment system of 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Bajo </a:t>
            </a:r>
            <a:r>
              <a:rPr lang="en-GB" sz="1200" b="1" dirty="0" err="1">
                <a:latin typeface="Arial" panose="020B0604020202020204" pitchFamily="34" charset="0"/>
                <a:cs typeface="Arial" panose="020B0604020202020204" pitchFamily="34" charset="0"/>
              </a:rPr>
              <a:t>Andarax</a:t>
            </a:r>
            <a:r>
              <a:rPr lang="en-GB" sz="1200" b="1" dirty="0">
                <a:latin typeface="Arial" panose="020B0604020202020204" pitchFamily="34" charset="0"/>
                <a:cs typeface="Arial" panose="020B0604020202020204" pitchFamily="34" charset="0"/>
              </a:rPr>
              <a:t> (Almería, Spain) 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was the only significant one in November.  </a:t>
            </a: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D64B6C43-C083-574D-8189-ED3870716AAE}"/>
              </a:ext>
            </a:extLst>
          </p:cNvPr>
          <p:cNvSpPr/>
          <p:nvPr/>
        </p:nvSpPr>
        <p:spPr>
          <a:xfrm>
            <a:off x="3321431" y="3933945"/>
            <a:ext cx="373386" cy="373386"/>
          </a:xfrm>
          <a:prstGeom prst="ellipse">
            <a:avLst/>
          </a:prstGeom>
          <a:solidFill>
            <a:srgbClr val="FFDA68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ACBF5549-B681-9F4B-9BF6-8450DE4DD944}"/>
              </a:ext>
            </a:extLst>
          </p:cNvPr>
          <p:cNvSpPr txBox="1"/>
          <p:nvPr/>
        </p:nvSpPr>
        <p:spPr>
          <a:xfrm>
            <a:off x="3404900" y="3970337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37" name="Rectángulo redondeado 36">
            <a:extLst>
              <a:ext uri="{FF2B5EF4-FFF2-40B4-BE49-F238E27FC236}">
                <a16:creationId xmlns:a16="http://schemas.microsoft.com/office/drawing/2014/main" id="{F347B996-FCAF-A641-BE84-84504D29B0B6}"/>
              </a:ext>
            </a:extLst>
          </p:cNvPr>
          <p:cNvSpPr/>
          <p:nvPr/>
        </p:nvSpPr>
        <p:spPr>
          <a:xfrm>
            <a:off x="6467432" y="4106026"/>
            <a:ext cx="2415600" cy="1792800"/>
          </a:xfrm>
          <a:prstGeom prst="roundRect">
            <a:avLst/>
          </a:prstGeom>
          <a:solidFill>
            <a:srgbClr val="E7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38" name="CuadroTexto 37">
            <a:extLst>
              <a:ext uri="{FF2B5EF4-FFF2-40B4-BE49-F238E27FC236}">
                <a16:creationId xmlns:a16="http://schemas.microsoft.com/office/drawing/2014/main" id="{1B663783-9883-E647-B832-099CB656682B}"/>
              </a:ext>
            </a:extLst>
          </p:cNvPr>
          <p:cNvSpPr txBox="1"/>
          <p:nvPr/>
        </p:nvSpPr>
        <p:spPr>
          <a:xfrm>
            <a:off x="6715667" y="4298431"/>
            <a:ext cx="194067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In the international arena, new data regarding the decision on the tenders for desalination (</a:t>
            </a:r>
            <a:r>
              <a:rPr lang="en-GB" sz="1200" dirty="0" err="1">
                <a:latin typeface="Arial" panose="020B0604020202020204" pitchFamily="34" charset="0"/>
                <a:cs typeface="Arial" panose="020B0604020202020204" pitchFamily="34" charset="0"/>
              </a:rPr>
              <a:t>Shuqaiq</a:t>
            </a:r>
            <a:r>
              <a:rPr lang="en-GB" sz="1200" dirty="0">
                <a:latin typeface="Arial" panose="020B0604020202020204" pitchFamily="34" charset="0"/>
                <a:cs typeface="Arial" panose="020B0604020202020204" pitchFamily="34" charset="0"/>
              </a:rPr>
              <a:t> 3 SWRO) and waste water treatment</a:t>
            </a:r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7EB89649-47EB-1949-872E-BCC232602284}"/>
              </a:ext>
            </a:extLst>
          </p:cNvPr>
          <p:cNvSpPr/>
          <p:nvPr/>
        </p:nvSpPr>
        <p:spPr>
          <a:xfrm>
            <a:off x="6311096" y="3975926"/>
            <a:ext cx="373386" cy="373386"/>
          </a:xfrm>
          <a:prstGeom prst="ellipse">
            <a:avLst/>
          </a:prstGeom>
          <a:solidFill>
            <a:srgbClr val="8FAACA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E72BFF2C-01B2-6A40-A4C5-D1923FB3555E}"/>
              </a:ext>
            </a:extLst>
          </p:cNvPr>
          <p:cNvSpPr txBox="1"/>
          <p:nvPr/>
        </p:nvSpPr>
        <p:spPr>
          <a:xfrm>
            <a:off x="6396865" y="4010546"/>
            <a:ext cx="2282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10748569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Colores principales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4F7453AE-9CF3-9540-8D37-17279D32D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8</a:t>
            </a:fld>
            <a:endParaRPr lang="es-ES" dirty="0"/>
          </a:p>
        </p:txBody>
      </p:sp>
      <p:sp>
        <p:nvSpPr>
          <p:cNvPr id="5" name="Rectángulo redondeado 4">
            <a:extLst>
              <a:ext uri="{FF2B5EF4-FFF2-40B4-BE49-F238E27FC236}">
                <a16:creationId xmlns:a16="http://schemas.microsoft.com/office/drawing/2014/main" id="{F207524A-8496-6044-BEF2-0E5D6991B1F1}"/>
              </a:ext>
            </a:extLst>
          </p:cNvPr>
          <p:cNvSpPr/>
          <p:nvPr/>
        </p:nvSpPr>
        <p:spPr>
          <a:xfrm>
            <a:off x="3156862" y="2427514"/>
            <a:ext cx="1081333" cy="597236"/>
          </a:xfrm>
          <a:prstGeom prst="roundRect">
            <a:avLst/>
          </a:prstGeom>
          <a:solidFill>
            <a:srgbClr val="1A75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D538B1A-F2F9-8F45-B438-F779F01B067E}"/>
              </a:ext>
            </a:extLst>
          </p:cNvPr>
          <p:cNvSpPr/>
          <p:nvPr/>
        </p:nvSpPr>
        <p:spPr>
          <a:xfrm>
            <a:off x="3200401" y="3484901"/>
            <a:ext cx="937968" cy="937968"/>
          </a:xfrm>
          <a:prstGeom prst="ellipse">
            <a:avLst/>
          </a:prstGeom>
          <a:solidFill>
            <a:srgbClr val="1A75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2" name="Rectángulo redondeado 61">
            <a:extLst>
              <a:ext uri="{FF2B5EF4-FFF2-40B4-BE49-F238E27FC236}">
                <a16:creationId xmlns:a16="http://schemas.microsoft.com/office/drawing/2014/main" id="{99D6D9A3-5298-4845-9EC3-35CAAC6A8DFC}"/>
              </a:ext>
            </a:extLst>
          </p:cNvPr>
          <p:cNvSpPr/>
          <p:nvPr/>
        </p:nvSpPr>
        <p:spPr>
          <a:xfrm>
            <a:off x="4844148" y="2427514"/>
            <a:ext cx="1081333" cy="597236"/>
          </a:xfrm>
          <a:prstGeom prst="roundRect">
            <a:avLst/>
          </a:prstGeom>
          <a:solidFill>
            <a:srgbClr val="7D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3" name="Elipse 62">
            <a:extLst>
              <a:ext uri="{FF2B5EF4-FFF2-40B4-BE49-F238E27FC236}">
                <a16:creationId xmlns:a16="http://schemas.microsoft.com/office/drawing/2014/main" id="{2CD389DB-1869-4046-8C97-0EE2AFE0E628}"/>
              </a:ext>
            </a:extLst>
          </p:cNvPr>
          <p:cNvSpPr/>
          <p:nvPr/>
        </p:nvSpPr>
        <p:spPr>
          <a:xfrm>
            <a:off x="4887687" y="3484901"/>
            <a:ext cx="937968" cy="937968"/>
          </a:xfrm>
          <a:prstGeom prst="ellipse">
            <a:avLst/>
          </a:prstGeom>
          <a:solidFill>
            <a:srgbClr val="7D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4" name="Rectángulo redondeado 63">
            <a:extLst>
              <a:ext uri="{FF2B5EF4-FFF2-40B4-BE49-F238E27FC236}">
                <a16:creationId xmlns:a16="http://schemas.microsoft.com/office/drawing/2014/main" id="{82CA2203-A096-2D44-9428-BEDE137BB99D}"/>
              </a:ext>
            </a:extLst>
          </p:cNvPr>
          <p:cNvSpPr/>
          <p:nvPr/>
        </p:nvSpPr>
        <p:spPr>
          <a:xfrm>
            <a:off x="7946577" y="2427514"/>
            <a:ext cx="1081333" cy="597236"/>
          </a:xfrm>
          <a:prstGeom prst="roundRect">
            <a:avLst/>
          </a:prstGeom>
          <a:solidFill>
            <a:srgbClr val="4790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5" name="Elipse 64">
            <a:extLst>
              <a:ext uri="{FF2B5EF4-FFF2-40B4-BE49-F238E27FC236}">
                <a16:creationId xmlns:a16="http://schemas.microsoft.com/office/drawing/2014/main" id="{1BF6D0DC-C11F-7849-9EB9-9DEDB29A1ED3}"/>
              </a:ext>
            </a:extLst>
          </p:cNvPr>
          <p:cNvSpPr/>
          <p:nvPr/>
        </p:nvSpPr>
        <p:spPr>
          <a:xfrm>
            <a:off x="7990116" y="3484901"/>
            <a:ext cx="937968" cy="937968"/>
          </a:xfrm>
          <a:prstGeom prst="ellipse">
            <a:avLst/>
          </a:prstGeom>
          <a:solidFill>
            <a:srgbClr val="4790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6" name="CuadroTexto 65">
            <a:extLst>
              <a:ext uri="{FF2B5EF4-FFF2-40B4-BE49-F238E27FC236}">
                <a16:creationId xmlns:a16="http://schemas.microsoft.com/office/drawing/2014/main" id="{14939F0F-91A0-8C49-8C60-A06F455D1037}"/>
              </a:ext>
            </a:extLst>
          </p:cNvPr>
          <p:cNvSpPr txBox="1"/>
          <p:nvPr/>
        </p:nvSpPr>
        <p:spPr>
          <a:xfrm>
            <a:off x="3141184" y="1813479"/>
            <a:ext cx="27842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Colores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Aqualia</a:t>
            </a:r>
            <a:endParaRPr lang="en-GB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CuadroTexto 66">
            <a:extLst>
              <a:ext uri="{FF2B5EF4-FFF2-40B4-BE49-F238E27FC236}">
                <a16:creationId xmlns:a16="http://schemas.microsoft.com/office/drawing/2014/main" id="{289F8387-CC81-7747-83C8-2E26C3228681}"/>
              </a:ext>
            </a:extLst>
          </p:cNvPr>
          <p:cNvSpPr txBox="1"/>
          <p:nvPr/>
        </p:nvSpPr>
        <p:spPr>
          <a:xfrm>
            <a:off x="7778504" y="1810387"/>
            <a:ext cx="14417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b="1" dirty="0" err="1">
                <a:latin typeface="Arial" panose="020B0604020202020204" pitchFamily="34" charset="0"/>
                <a:cs typeface="Arial" panose="020B0604020202020204" pitchFamily="34" charset="0"/>
              </a:rPr>
              <a:t>Color</a:t>
            </a:r>
            <a:r>
              <a:rPr lang="en-GB" sz="1400" b="1" dirty="0">
                <a:latin typeface="Arial" panose="020B0604020202020204" pitchFamily="34" charset="0"/>
                <a:cs typeface="Arial" panose="020B0604020202020204" pitchFamily="34" charset="0"/>
              </a:rPr>
              <a:t> principal</a:t>
            </a:r>
          </a:p>
        </p:txBody>
      </p:sp>
    </p:spTree>
    <p:extLst>
      <p:ext uri="{BB962C8B-B14F-4D97-AF65-F5344CB8AC3E}">
        <p14:creationId xmlns:p14="http://schemas.microsoft.com/office/powerpoint/2010/main" val="52733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18529B-BCFC-B644-BE3E-0C1D67F66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Recursos gráficos</a:t>
            </a:r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A398B24-8292-FC49-954F-A026C4104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ES" b="1"/>
              <a:t>Aqualia</a:t>
            </a:r>
            <a:r>
              <a:rPr lang="es-ES"/>
              <a:t> | Montly Activity Report | </a:t>
            </a:r>
            <a:r>
              <a:rPr lang="es-ES">
                <a:solidFill>
                  <a:srgbClr val="8FAACA"/>
                </a:solidFill>
              </a:rPr>
              <a:t>Month Year</a:t>
            </a:r>
            <a:endParaRPr lang="es-ES" dirty="0">
              <a:solidFill>
                <a:srgbClr val="8FAACA"/>
              </a:solidFill>
            </a:endParaRPr>
          </a:p>
        </p:txBody>
      </p:sp>
      <p:sp>
        <p:nvSpPr>
          <p:cNvPr id="4" name="Subtítulo 3">
            <a:extLst>
              <a:ext uri="{FF2B5EF4-FFF2-40B4-BE49-F238E27FC236}">
                <a16:creationId xmlns:a16="http://schemas.microsoft.com/office/drawing/2014/main" id="{BE3D0D09-814E-A949-9CA5-CFC3EAACC7B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r>
              <a:rPr lang="es-ES" dirty="0"/>
              <a:t>Paleta de colores</a:t>
            </a:r>
          </a:p>
        </p:txBody>
      </p:sp>
      <p:sp>
        <p:nvSpPr>
          <p:cNvPr id="3" name="Marcador de número de diapositiva 2">
            <a:extLst>
              <a:ext uri="{FF2B5EF4-FFF2-40B4-BE49-F238E27FC236}">
                <a16:creationId xmlns:a16="http://schemas.microsoft.com/office/drawing/2014/main" id="{791A340A-ECA5-6443-BE26-E381E75205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C8EE5-BD5B-904D-853D-5FDD80845BAE}" type="slidenum">
              <a:rPr lang="es-ES" smtClean="0"/>
              <a:pPr/>
              <a:t>9</a:t>
            </a:fld>
            <a:endParaRPr lang="es-ES" dirty="0"/>
          </a:p>
        </p:txBody>
      </p:sp>
      <p:sp>
        <p:nvSpPr>
          <p:cNvPr id="25" name="Rectángulo redondeado 24">
            <a:extLst>
              <a:ext uri="{FF2B5EF4-FFF2-40B4-BE49-F238E27FC236}">
                <a16:creationId xmlns:a16="http://schemas.microsoft.com/office/drawing/2014/main" id="{3AEFFFDF-A486-4C4A-BC2F-9712AC8446CA}"/>
              </a:ext>
            </a:extLst>
          </p:cNvPr>
          <p:cNvSpPr/>
          <p:nvPr/>
        </p:nvSpPr>
        <p:spPr>
          <a:xfrm>
            <a:off x="3345567" y="2077147"/>
            <a:ext cx="511629" cy="402771"/>
          </a:xfrm>
          <a:prstGeom prst="roundRect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8" name="Rectángulo redondeado 27">
            <a:extLst>
              <a:ext uri="{FF2B5EF4-FFF2-40B4-BE49-F238E27FC236}">
                <a16:creationId xmlns:a16="http://schemas.microsoft.com/office/drawing/2014/main" id="{7D3FD8C1-5CEB-0941-9507-1B956C5789AF}"/>
              </a:ext>
            </a:extLst>
          </p:cNvPr>
          <p:cNvSpPr/>
          <p:nvPr/>
        </p:nvSpPr>
        <p:spPr>
          <a:xfrm>
            <a:off x="4107567" y="2077146"/>
            <a:ext cx="511629" cy="402771"/>
          </a:xfrm>
          <a:prstGeom prst="roundRect">
            <a:avLst/>
          </a:prstGeom>
          <a:solidFill>
            <a:srgbClr val="D5E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9" name="Rectángulo redondeado 28">
            <a:extLst>
              <a:ext uri="{FF2B5EF4-FFF2-40B4-BE49-F238E27FC236}">
                <a16:creationId xmlns:a16="http://schemas.microsoft.com/office/drawing/2014/main" id="{FD35CC2A-C73E-E44D-9A9E-70E24B760F18}"/>
              </a:ext>
            </a:extLst>
          </p:cNvPr>
          <p:cNvSpPr/>
          <p:nvPr/>
        </p:nvSpPr>
        <p:spPr>
          <a:xfrm>
            <a:off x="4875010" y="2084393"/>
            <a:ext cx="511629" cy="402771"/>
          </a:xfrm>
          <a:prstGeom prst="roundRect">
            <a:avLst/>
          </a:prstGeom>
          <a:solidFill>
            <a:srgbClr val="B8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0" name="Rectángulo redondeado 29">
            <a:extLst>
              <a:ext uri="{FF2B5EF4-FFF2-40B4-BE49-F238E27FC236}">
                <a16:creationId xmlns:a16="http://schemas.microsoft.com/office/drawing/2014/main" id="{1C8D147A-E10D-BC43-B0FF-5CF86BC57872}"/>
              </a:ext>
            </a:extLst>
          </p:cNvPr>
          <p:cNvSpPr/>
          <p:nvPr/>
        </p:nvSpPr>
        <p:spPr>
          <a:xfrm>
            <a:off x="5637010" y="2084392"/>
            <a:ext cx="511629" cy="402771"/>
          </a:xfrm>
          <a:prstGeom prst="roundRect">
            <a:avLst/>
          </a:prstGeom>
          <a:solidFill>
            <a:srgbClr val="92C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1" name="Rectángulo redondeado 30">
            <a:extLst>
              <a:ext uri="{FF2B5EF4-FFF2-40B4-BE49-F238E27FC236}">
                <a16:creationId xmlns:a16="http://schemas.microsoft.com/office/drawing/2014/main" id="{325B6982-88E3-2448-B436-6ADBCCAD1E4C}"/>
              </a:ext>
            </a:extLst>
          </p:cNvPr>
          <p:cNvSpPr/>
          <p:nvPr/>
        </p:nvSpPr>
        <p:spPr>
          <a:xfrm>
            <a:off x="6399010" y="2084393"/>
            <a:ext cx="511629" cy="402771"/>
          </a:xfrm>
          <a:prstGeom prst="roundRect">
            <a:avLst/>
          </a:prstGeom>
          <a:solidFill>
            <a:srgbClr val="66B2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2" name="Rectángulo redondeado 31">
            <a:extLst>
              <a:ext uri="{FF2B5EF4-FFF2-40B4-BE49-F238E27FC236}">
                <a16:creationId xmlns:a16="http://schemas.microsoft.com/office/drawing/2014/main" id="{32AE6276-BCF3-F348-A0A4-6CEE295CBD53}"/>
              </a:ext>
            </a:extLst>
          </p:cNvPr>
          <p:cNvSpPr/>
          <p:nvPr/>
        </p:nvSpPr>
        <p:spPr>
          <a:xfrm>
            <a:off x="7161010" y="2084392"/>
            <a:ext cx="511629" cy="402771"/>
          </a:xfrm>
          <a:prstGeom prst="roundRect">
            <a:avLst/>
          </a:prstGeom>
          <a:solidFill>
            <a:srgbClr val="319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3" name="Rectángulo redondeado 32">
            <a:extLst>
              <a:ext uri="{FF2B5EF4-FFF2-40B4-BE49-F238E27FC236}">
                <a16:creationId xmlns:a16="http://schemas.microsoft.com/office/drawing/2014/main" id="{40370C5C-97AB-0846-BECC-D4B5A68EEF8C}"/>
              </a:ext>
            </a:extLst>
          </p:cNvPr>
          <p:cNvSpPr/>
          <p:nvPr/>
        </p:nvSpPr>
        <p:spPr>
          <a:xfrm>
            <a:off x="7928453" y="2091639"/>
            <a:ext cx="511629" cy="402771"/>
          </a:xfrm>
          <a:prstGeom prst="roundRect">
            <a:avLst/>
          </a:prstGeom>
          <a:solidFill>
            <a:srgbClr val="04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4" name="Rectángulo redondeado 33">
            <a:extLst>
              <a:ext uri="{FF2B5EF4-FFF2-40B4-BE49-F238E27FC236}">
                <a16:creationId xmlns:a16="http://schemas.microsoft.com/office/drawing/2014/main" id="{07AF35A8-BB7C-E247-B72D-A2127C58417F}"/>
              </a:ext>
            </a:extLst>
          </p:cNvPr>
          <p:cNvSpPr/>
          <p:nvPr/>
        </p:nvSpPr>
        <p:spPr>
          <a:xfrm>
            <a:off x="8690453" y="2091638"/>
            <a:ext cx="511629" cy="402771"/>
          </a:xfrm>
          <a:prstGeom prst="roundRect">
            <a:avLst/>
          </a:prstGeom>
          <a:solidFill>
            <a:srgbClr val="165D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B10B8E46-EB0B-BA44-B7C1-FB33374F069E}"/>
              </a:ext>
            </a:extLst>
          </p:cNvPr>
          <p:cNvSpPr/>
          <p:nvPr/>
        </p:nvSpPr>
        <p:spPr>
          <a:xfrm>
            <a:off x="3345567" y="2844917"/>
            <a:ext cx="511629" cy="511629"/>
          </a:xfrm>
          <a:prstGeom prst="ellipse">
            <a:avLst/>
          </a:prstGeom>
          <a:solidFill>
            <a:srgbClr val="EAF7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5" name="Elipse 34">
            <a:extLst>
              <a:ext uri="{FF2B5EF4-FFF2-40B4-BE49-F238E27FC236}">
                <a16:creationId xmlns:a16="http://schemas.microsoft.com/office/drawing/2014/main" id="{EF672540-6C91-3943-81B9-6D5DD28305EA}"/>
              </a:ext>
            </a:extLst>
          </p:cNvPr>
          <p:cNvSpPr/>
          <p:nvPr/>
        </p:nvSpPr>
        <p:spPr>
          <a:xfrm>
            <a:off x="4107567" y="2844917"/>
            <a:ext cx="511629" cy="511629"/>
          </a:xfrm>
          <a:prstGeom prst="ellipse">
            <a:avLst/>
          </a:prstGeom>
          <a:solidFill>
            <a:srgbClr val="D5EDF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D538B1A-F2F9-8F45-B438-F779F01B067E}"/>
              </a:ext>
            </a:extLst>
          </p:cNvPr>
          <p:cNvSpPr/>
          <p:nvPr/>
        </p:nvSpPr>
        <p:spPr>
          <a:xfrm>
            <a:off x="4875010" y="2844917"/>
            <a:ext cx="511629" cy="511629"/>
          </a:xfrm>
          <a:prstGeom prst="ellipse">
            <a:avLst/>
          </a:prstGeom>
          <a:solidFill>
            <a:srgbClr val="B8DF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1" name="Elipse 40">
            <a:extLst>
              <a:ext uri="{FF2B5EF4-FFF2-40B4-BE49-F238E27FC236}">
                <a16:creationId xmlns:a16="http://schemas.microsoft.com/office/drawing/2014/main" id="{698FAD6B-213F-0C4F-BFF6-DCF146223429}"/>
              </a:ext>
            </a:extLst>
          </p:cNvPr>
          <p:cNvSpPr/>
          <p:nvPr/>
        </p:nvSpPr>
        <p:spPr>
          <a:xfrm>
            <a:off x="5637010" y="2844918"/>
            <a:ext cx="511629" cy="511629"/>
          </a:xfrm>
          <a:prstGeom prst="ellipse">
            <a:avLst/>
          </a:prstGeom>
          <a:solidFill>
            <a:srgbClr val="92CB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2" name="Elipse 41">
            <a:extLst>
              <a:ext uri="{FF2B5EF4-FFF2-40B4-BE49-F238E27FC236}">
                <a16:creationId xmlns:a16="http://schemas.microsoft.com/office/drawing/2014/main" id="{F79E6F98-E5B5-394F-8FD1-D9624936A5E0}"/>
              </a:ext>
            </a:extLst>
          </p:cNvPr>
          <p:cNvSpPr/>
          <p:nvPr/>
        </p:nvSpPr>
        <p:spPr>
          <a:xfrm>
            <a:off x="6399010" y="2844917"/>
            <a:ext cx="511629" cy="511629"/>
          </a:xfrm>
          <a:prstGeom prst="ellipse">
            <a:avLst/>
          </a:prstGeom>
          <a:solidFill>
            <a:srgbClr val="66B2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3" name="Elipse 42">
            <a:extLst>
              <a:ext uri="{FF2B5EF4-FFF2-40B4-BE49-F238E27FC236}">
                <a16:creationId xmlns:a16="http://schemas.microsoft.com/office/drawing/2014/main" id="{71CA8956-C7AF-C74D-A187-147AE5CE8B3F}"/>
              </a:ext>
            </a:extLst>
          </p:cNvPr>
          <p:cNvSpPr/>
          <p:nvPr/>
        </p:nvSpPr>
        <p:spPr>
          <a:xfrm>
            <a:off x="7161010" y="2844917"/>
            <a:ext cx="511629" cy="511629"/>
          </a:xfrm>
          <a:prstGeom prst="ellipse">
            <a:avLst/>
          </a:prstGeom>
          <a:solidFill>
            <a:srgbClr val="3194C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4" name="Elipse 43">
            <a:extLst>
              <a:ext uri="{FF2B5EF4-FFF2-40B4-BE49-F238E27FC236}">
                <a16:creationId xmlns:a16="http://schemas.microsoft.com/office/drawing/2014/main" id="{8D350D3E-628A-6D43-854C-BA9976F70BD5}"/>
              </a:ext>
            </a:extLst>
          </p:cNvPr>
          <p:cNvSpPr/>
          <p:nvPr/>
        </p:nvSpPr>
        <p:spPr>
          <a:xfrm>
            <a:off x="7928453" y="2844917"/>
            <a:ext cx="511629" cy="511629"/>
          </a:xfrm>
          <a:prstGeom prst="ellipse">
            <a:avLst/>
          </a:prstGeom>
          <a:solidFill>
            <a:srgbClr val="0477B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5" name="Elipse 44">
            <a:extLst>
              <a:ext uri="{FF2B5EF4-FFF2-40B4-BE49-F238E27FC236}">
                <a16:creationId xmlns:a16="http://schemas.microsoft.com/office/drawing/2014/main" id="{9A913D6B-6671-2048-BEC7-467594888724}"/>
              </a:ext>
            </a:extLst>
          </p:cNvPr>
          <p:cNvSpPr/>
          <p:nvPr/>
        </p:nvSpPr>
        <p:spPr>
          <a:xfrm>
            <a:off x="8690453" y="2844918"/>
            <a:ext cx="511629" cy="511629"/>
          </a:xfrm>
          <a:prstGeom prst="ellipse">
            <a:avLst/>
          </a:prstGeom>
          <a:solidFill>
            <a:srgbClr val="165D9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6" name="Rectángulo redondeado 45">
            <a:extLst>
              <a:ext uri="{FF2B5EF4-FFF2-40B4-BE49-F238E27FC236}">
                <a16:creationId xmlns:a16="http://schemas.microsoft.com/office/drawing/2014/main" id="{5E6C720C-5904-B14C-BD2F-8B11C82B0C7F}"/>
              </a:ext>
            </a:extLst>
          </p:cNvPr>
          <p:cNvSpPr/>
          <p:nvPr/>
        </p:nvSpPr>
        <p:spPr>
          <a:xfrm>
            <a:off x="3345567" y="4129564"/>
            <a:ext cx="511629" cy="402771"/>
          </a:xfrm>
          <a:prstGeom prst="roundRect">
            <a:avLst/>
          </a:prstGeom>
          <a:solidFill>
            <a:srgbClr val="EA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7" name="Rectángulo redondeado 46">
            <a:extLst>
              <a:ext uri="{FF2B5EF4-FFF2-40B4-BE49-F238E27FC236}">
                <a16:creationId xmlns:a16="http://schemas.microsoft.com/office/drawing/2014/main" id="{D032799D-2AF9-8E41-BA4D-52092552E242}"/>
              </a:ext>
            </a:extLst>
          </p:cNvPr>
          <p:cNvSpPr/>
          <p:nvPr/>
        </p:nvSpPr>
        <p:spPr>
          <a:xfrm>
            <a:off x="4107567" y="4129563"/>
            <a:ext cx="511629" cy="402771"/>
          </a:xfrm>
          <a:prstGeom prst="roundRect">
            <a:avLst/>
          </a:prstGeom>
          <a:solidFill>
            <a:srgbClr val="CF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8" name="Rectángulo redondeado 47">
            <a:extLst>
              <a:ext uri="{FF2B5EF4-FFF2-40B4-BE49-F238E27FC236}">
                <a16:creationId xmlns:a16="http://schemas.microsoft.com/office/drawing/2014/main" id="{3EABB17F-1EC1-2145-BF3D-2C281B47A8A7}"/>
              </a:ext>
            </a:extLst>
          </p:cNvPr>
          <p:cNvSpPr/>
          <p:nvPr/>
        </p:nvSpPr>
        <p:spPr>
          <a:xfrm>
            <a:off x="4875010" y="4136810"/>
            <a:ext cx="511629" cy="402771"/>
          </a:xfrm>
          <a:prstGeom prst="roundRect">
            <a:avLst/>
          </a:prstGeom>
          <a:solidFill>
            <a:srgbClr val="B1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9" name="Rectángulo redondeado 48">
            <a:extLst>
              <a:ext uri="{FF2B5EF4-FFF2-40B4-BE49-F238E27FC236}">
                <a16:creationId xmlns:a16="http://schemas.microsoft.com/office/drawing/2014/main" id="{CA734CDE-E602-A748-8D06-FFE14570BF07}"/>
              </a:ext>
            </a:extLst>
          </p:cNvPr>
          <p:cNvSpPr/>
          <p:nvPr/>
        </p:nvSpPr>
        <p:spPr>
          <a:xfrm>
            <a:off x="5637010" y="4136809"/>
            <a:ext cx="511629" cy="402771"/>
          </a:xfrm>
          <a:prstGeom prst="roundRect">
            <a:avLst/>
          </a:prstGeom>
          <a:solidFill>
            <a:srgbClr val="88D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0" name="Rectángulo redondeado 49">
            <a:extLst>
              <a:ext uri="{FF2B5EF4-FFF2-40B4-BE49-F238E27FC236}">
                <a16:creationId xmlns:a16="http://schemas.microsoft.com/office/drawing/2014/main" id="{0606EF63-BE8F-3849-BA3B-62CD13DE5A33}"/>
              </a:ext>
            </a:extLst>
          </p:cNvPr>
          <p:cNvSpPr/>
          <p:nvPr/>
        </p:nvSpPr>
        <p:spPr>
          <a:xfrm>
            <a:off x="6399010" y="4136810"/>
            <a:ext cx="511629" cy="402771"/>
          </a:xfrm>
          <a:prstGeom prst="roundRect">
            <a:avLst/>
          </a:prstGeom>
          <a:solidFill>
            <a:srgbClr val="54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1" name="Rectángulo redondeado 50">
            <a:extLst>
              <a:ext uri="{FF2B5EF4-FFF2-40B4-BE49-F238E27FC236}">
                <a16:creationId xmlns:a16="http://schemas.microsoft.com/office/drawing/2014/main" id="{BA0FA020-E34B-E340-8CCB-A5CD352FE3A2}"/>
              </a:ext>
            </a:extLst>
          </p:cNvPr>
          <p:cNvSpPr/>
          <p:nvPr/>
        </p:nvSpPr>
        <p:spPr>
          <a:xfrm>
            <a:off x="7161010" y="4136809"/>
            <a:ext cx="511629" cy="402771"/>
          </a:xfrm>
          <a:prstGeom prst="roundRect">
            <a:avLst/>
          </a:prstGeom>
          <a:solidFill>
            <a:srgbClr val="0DA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2" name="Rectángulo redondeado 51">
            <a:extLst>
              <a:ext uri="{FF2B5EF4-FFF2-40B4-BE49-F238E27FC236}">
                <a16:creationId xmlns:a16="http://schemas.microsoft.com/office/drawing/2014/main" id="{EC0E67BD-6C3B-614B-8699-5677F1FD1A25}"/>
              </a:ext>
            </a:extLst>
          </p:cNvPr>
          <p:cNvSpPr/>
          <p:nvPr/>
        </p:nvSpPr>
        <p:spPr>
          <a:xfrm>
            <a:off x="7928453" y="4144056"/>
            <a:ext cx="511629" cy="402771"/>
          </a:xfrm>
          <a:prstGeom prst="roundRect">
            <a:avLst/>
          </a:prstGeom>
          <a:solidFill>
            <a:srgbClr val="009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3" name="Rectángulo redondeado 52">
            <a:extLst>
              <a:ext uri="{FF2B5EF4-FFF2-40B4-BE49-F238E27FC236}">
                <a16:creationId xmlns:a16="http://schemas.microsoft.com/office/drawing/2014/main" id="{30460FFE-CD33-5E4F-98AB-63ECB504499F}"/>
              </a:ext>
            </a:extLst>
          </p:cNvPr>
          <p:cNvSpPr/>
          <p:nvPr/>
        </p:nvSpPr>
        <p:spPr>
          <a:xfrm>
            <a:off x="8690453" y="4144055"/>
            <a:ext cx="511629" cy="402771"/>
          </a:xfrm>
          <a:prstGeom prst="roundRect">
            <a:avLst/>
          </a:prstGeom>
          <a:solidFill>
            <a:srgbClr val="007B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4" name="Elipse 53">
            <a:extLst>
              <a:ext uri="{FF2B5EF4-FFF2-40B4-BE49-F238E27FC236}">
                <a16:creationId xmlns:a16="http://schemas.microsoft.com/office/drawing/2014/main" id="{71DBA26C-5BA2-3341-AA8F-E48B73F746F1}"/>
              </a:ext>
            </a:extLst>
          </p:cNvPr>
          <p:cNvSpPr/>
          <p:nvPr/>
        </p:nvSpPr>
        <p:spPr>
          <a:xfrm>
            <a:off x="3345567" y="4897334"/>
            <a:ext cx="511629" cy="511629"/>
          </a:xfrm>
          <a:prstGeom prst="ellipse">
            <a:avLst/>
          </a:prstGeom>
          <a:solidFill>
            <a:srgbClr val="EA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5" name="Elipse 54">
            <a:extLst>
              <a:ext uri="{FF2B5EF4-FFF2-40B4-BE49-F238E27FC236}">
                <a16:creationId xmlns:a16="http://schemas.microsoft.com/office/drawing/2014/main" id="{D8E442E7-3847-0446-A895-EEA991D67F71}"/>
              </a:ext>
            </a:extLst>
          </p:cNvPr>
          <p:cNvSpPr/>
          <p:nvPr/>
        </p:nvSpPr>
        <p:spPr>
          <a:xfrm>
            <a:off x="4107567" y="4897334"/>
            <a:ext cx="511629" cy="511629"/>
          </a:xfrm>
          <a:prstGeom prst="ellipse">
            <a:avLst/>
          </a:prstGeom>
          <a:solidFill>
            <a:srgbClr val="CFF6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6" name="Elipse 55">
            <a:extLst>
              <a:ext uri="{FF2B5EF4-FFF2-40B4-BE49-F238E27FC236}">
                <a16:creationId xmlns:a16="http://schemas.microsoft.com/office/drawing/2014/main" id="{E1C014EE-1356-FB4B-AD48-DD0BDBB2413F}"/>
              </a:ext>
            </a:extLst>
          </p:cNvPr>
          <p:cNvSpPr/>
          <p:nvPr/>
        </p:nvSpPr>
        <p:spPr>
          <a:xfrm>
            <a:off x="4875010" y="4897334"/>
            <a:ext cx="511629" cy="511629"/>
          </a:xfrm>
          <a:prstGeom prst="ellipse">
            <a:avLst/>
          </a:prstGeom>
          <a:solidFill>
            <a:srgbClr val="B1EA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7" name="Elipse 56">
            <a:extLst>
              <a:ext uri="{FF2B5EF4-FFF2-40B4-BE49-F238E27FC236}">
                <a16:creationId xmlns:a16="http://schemas.microsoft.com/office/drawing/2014/main" id="{D2CB1506-F8BB-3B42-AB85-F16E8CE432D6}"/>
              </a:ext>
            </a:extLst>
          </p:cNvPr>
          <p:cNvSpPr/>
          <p:nvPr/>
        </p:nvSpPr>
        <p:spPr>
          <a:xfrm>
            <a:off x="5637010" y="4897335"/>
            <a:ext cx="511629" cy="511629"/>
          </a:xfrm>
          <a:prstGeom prst="ellipse">
            <a:avLst/>
          </a:prstGeom>
          <a:solidFill>
            <a:srgbClr val="88D9D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8" name="Elipse 57">
            <a:extLst>
              <a:ext uri="{FF2B5EF4-FFF2-40B4-BE49-F238E27FC236}">
                <a16:creationId xmlns:a16="http://schemas.microsoft.com/office/drawing/2014/main" id="{B0188A5F-DF6F-AB4C-B8BD-1E0DE26A2A06}"/>
              </a:ext>
            </a:extLst>
          </p:cNvPr>
          <p:cNvSpPr/>
          <p:nvPr/>
        </p:nvSpPr>
        <p:spPr>
          <a:xfrm>
            <a:off x="6399010" y="4897334"/>
            <a:ext cx="511629" cy="511629"/>
          </a:xfrm>
          <a:prstGeom prst="ellipse">
            <a:avLst/>
          </a:prstGeom>
          <a:solidFill>
            <a:srgbClr val="54C3C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9" name="Elipse 58">
            <a:extLst>
              <a:ext uri="{FF2B5EF4-FFF2-40B4-BE49-F238E27FC236}">
                <a16:creationId xmlns:a16="http://schemas.microsoft.com/office/drawing/2014/main" id="{1F09FBBF-252E-8C4D-8D50-40E9BC5808D1}"/>
              </a:ext>
            </a:extLst>
          </p:cNvPr>
          <p:cNvSpPr/>
          <p:nvPr/>
        </p:nvSpPr>
        <p:spPr>
          <a:xfrm>
            <a:off x="7161010" y="4897334"/>
            <a:ext cx="511629" cy="511629"/>
          </a:xfrm>
          <a:prstGeom prst="ellipse">
            <a:avLst/>
          </a:prstGeom>
          <a:solidFill>
            <a:srgbClr val="0DAC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0" name="Elipse 59">
            <a:extLst>
              <a:ext uri="{FF2B5EF4-FFF2-40B4-BE49-F238E27FC236}">
                <a16:creationId xmlns:a16="http://schemas.microsoft.com/office/drawing/2014/main" id="{127A8AA7-C3F3-B041-9DAB-17567160AC5E}"/>
              </a:ext>
            </a:extLst>
          </p:cNvPr>
          <p:cNvSpPr/>
          <p:nvPr/>
        </p:nvSpPr>
        <p:spPr>
          <a:xfrm>
            <a:off x="7928453" y="4897334"/>
            <a:ext cx="511629" cy="511629"/>
          </a:xfrm>
          <a:prstGeom prst="ellipse">
            <a:avLst/>
          </a:prstGeom>
          <a:solidFill>
            <a:srgbClr val="0096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61" name="Elipse 60">
            <a:extLst>
              <a:ext uri="{FF2B5EF4-FFF2-40B4-BE49-F238E27FC236}">
                <a16:creationId xmlns:a16="http://schemas.microsoft.com/office/drawing/2014/main" id="{F16E8C1A-A70A-EC43-8290-E721254E187A}"/>
              </a:ext>
            </a:extLst>
          </p:cNvPr>
          <p:cNvSpPr/>
          <p:nvPr/>
        </p:nvSpPr>
        <p:spPr>
          <a:xfrm>
            <a:off x="8690453" y="4897335"/>
            <a:ext cx="511629" cy="511629"/>
          </a:xfrm>
          <a:prstGeom prst="ellipse">
            <a:avLst/>
          </a:prstGeom>
          <a:solidFill>
            <a:srgbClr val="007B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9443095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4F0DB4445E4714EB996BA4DF9AD56A0" ma:contentTypeVersion="0" ma:contentTypeDescription="Crear nuevo documento." ma:contentTypeScope="" ma:versionID="01ea5d9e141ec5a0dac9112189ff646d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3f6edc329ff236629c56e3b879b320d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5E3E1D8-8B04-4A44-87E5-DB33825EFE2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6C8C8A1-127D-427D-BD14-88BFA565B19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D53DAEA-A423-43E0-9CC8-6A5C85E52F7E}">
  <ds:schemaRefs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terms/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352</TotalTime>
  <Words>490</Words>
  <Application>Microsoft Office PowerPoint</Application>
  <PresentationFormat>Panorámica</PresentationFormat>
  <Paragraphs>58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Recursos gráficos</vt:lpstr>
      <vt:lpstr>Recursos gráficos</vt:lpstr>
      <vt:lpstr>Recursos gráficos</vt:lpstr>
      <vt:lpstr>Recursos gráficos</vt:lpstr>
      <vt:lpstr>Recursos gráficos</vt:lpstr>
      <vt:lpstr>Recursos gráficos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Carlos Macho</dc:creator>
  <cp:lastModifiedBy>Lopez Sanchezmedina, Raquel</cp:lastModifiedBy>
  <cp:revision>37</cp:revision>
  <dcterms:created xsi:type="dcterms:W3CDTF">2019-02-04T10:57:40Z</dcterms:created>
  <dcterms:modified xsi:type="dcterms:W3CDTF">2026-06-15T12:14:53Z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0x010100D4F0DB4445E4714EB996BA4DF9AD56A0</vt:lpwstr>
  </property>
</Properties>
</file>